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3"/>
  </p:sldMasterIdLst>
  <p:notesMasterIdLst>
    <p:notesMasterId r:id="rId19"/>
  </p:notesMasterIdLst>
  <p:handoutMasterIdLst>
    <p:handoutMasterId r:id="rId20"/>
  </p:handoutMasterIdLst>
  <p:sldIdLst>
    <p:sldId id="435" r:id="rId4"/>
    <p:sldId id="447" r:id="rId5"/>
    <p:sldId id="450" r:id="rId6"/>
    <p:sldId id="449" r:id="rId7"/>
    <p:sldId id="451" r:id="rId8"/>
    <p:sldId id="453" r:id="rId9"/>
    <p:sldId id="458" r:id="rId10"/>
    <p:sldId id="459" r:id="rId11"/>
    <p:sldId id="441" r:id="rId12"/>
    <p:sldId id="443" r:id="rId13"/>
    <p:sldId id="439" r:id="rId14"/>
    <p:sldId id="436" r:id="rId15"/>
    <p:sldId id="438" r:id="rId16"/>
    <p:sldId id="460" r:id="rId17"/>
    <p:sldId id="452" r:id="rId18"/>
  </p:sldIdLst>
  <p:sldSz cx="6858000" cy="9144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902030302020204" pitchFamily="66"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902030302020204" pitchFamily="66"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902030302020204" pitchFamily="66"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902030302020204" pitchFamily="66"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902030302020204" pitchFamily="66"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omic Sans MS" panose="030F0902030302020204" pitchFamily="66"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omic Sans MS" panose="030F0902030302020204" pitchFamily="66"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omic Sans MS" panose="030F0902030302020204" pitchFamily="66"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omic Sans MS" panose="030F0902030302020204" pitchFamily="66"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5056">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DDC86-1CD5-4898-A25C-4ECC4949FE78}" v="24" dt="2021-05-04T22:15:34.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6317"/>
  </p:normalViewPr>
  <p:slideViewPr>
    <p:cSldViewPr>
      <p:cViewPr>
        <p:scale>
          <a:sx n="80" d="100"/>
          <a:sy n="80" d="100"/>
        </p:scale>
        <p:origin x="102" y="174"/>
      </p:cViewPr>
      <p:guideLst>
        <p:guide orient="horz" pos="5056"/>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yatt Duberstein" userId="b660ca6a-ef37-4a25-bcf6-008b32b56d38" providerId="ADAL" clId="{AEDDDC86-1CD5-4898-A25C-4ECC4949FE78}"/>
    <pc:docChg chg="undo custSel addSld delSld modSld">
      <pc:chgData name="Wyatt Duberstein" userId="b660ca6a-ef37-4a25-bcf6-008b32b56d38" providerId="ADAL" clId="{AEDDDC86-1CD5-4898-A25C-4ECC4949FE78}" dt="2021-05-05T00:35:41.787" v="3390" actId="20577"/>
      <pc:docMkLst>
        <pc:docMk/>
      </pc:docMkLst>
      <pc:sldChg chg="modSp mod">
        <pc:chgData name="Wyatt Duberstein" userId="b660ca6a-ef37-4a25-bcf6-008b32b56d38" providerId="ADAL" clId="{AEDDDC86-1CD5-4898-A25C-4ECC4949FE78}" dt="2021-05-04T20:14:45.576" v="79" actId="20577"/>
        <pc:sldMkLst>
          <pc:docMk/>
          <pc:sldMk cId="0" sldId="435"/>
        </pc:sldMkLst>
        <pc:spChg chg="mod">
          <ac:chgData name="Wyatt Duberstein" userId="b660ca6a-ef37-4a25-bcf6-008b32b56d38" providerId="ADAL" clId="{AEDDDC86-1CD5-4898-A25C-4ECC4949FE78}" dt="2021-05-04T20:14:45.576" v="79" actId="20577"/>
          <ac:spMkLst>
            <pc:docMk/>
            <pc:sldMk cId="0" sldId="435"/>
            <ac:spMk id="15362" creationId="{B69BCB34-CA4B-5A45-BD97-BA80BCE6C73D}"/>
          </ac:spMkLst>
        </pc:spChg>
      </pc:sldChg>
      <pc:sldChg chg="modSp mod">
        <pc:chgData name="Wyatt Duberstein" userId="b660ca6a-ef37-4a25-bcf6-008b32b56d38" providerId="ADAL" clId="{AEDDDC86-1CD5-4898-A25C-4ECC4949FE78}" dt="2021-05-05T00:20:08.277" v="2505" actId="20577"/>
        <pc:sldMkLst>
          <pc:docMk/>
          <pc:sldMk cId="0" sldId="436"/>
        </pc:sldMkLst>
        <pc:graphicFrameChg chg="modGraphic">
          <ac:chgData name="Wyatt Duberstein" userId="b660ca6a-ef37-4a25-bcf6-008b32b56d38" providerId="ADAL" clId="{AEDDDC86-1CD5-4898-A25C-4ECC4949FE78}" dt="2021-05-04T23:42:23.419" v="2410" actId="20577"/>
          <ac:graphicFrameMkLst>
            <pc:docMk/>
            <pc:sldMk cId="0" sldId="436"/>
            <ac:graphicFrameMk id="48" creationId="{333F62C4-D160-9E42-AA7F-2173F91DE8E9}"/>
          </ac:graphicFrameMkLst>
        </pc:graphicFrameChg>
        <pc:graphicFrameChg chg="modGraphic">
          <ac:chgData name="Wyatt Duberstein" userId="b660ca6a-ef37-4a25-bcf6-008b32b56d38" providerId="ADAL" clId="{AEDDDC86-1CD5-4898-A25C-4ECC4949FE78}" dt="2021-05-04T23:51:08.624" v="2420" actId="207"/>
          <ac:graphicFrameMkLst>
            <pc:docMk/>
            <pc:sldMk cId="0" sldId="436"/>
            <ac:graphicFrameMk id="49" creationId="{DC9065BD-4BC2-A64F-B680-6CE793B75A89}"/>
          </ac:graphicFrameMkLst>
        </pc:graphicFrameChg>
        <pc:graphicFrameChg chg="modGraphic">
          <ac:chgData name="Wyatt Duberstein" userId="b660ca6a-ef37-4a25-bcf6-008b32b56d38" providerId="ADAL" clId="{AEDDDC86-1CD5-4898-A25C-4ECC4949FE78}" dt="2021-05-04T23:59:14.129" v="2428" actId="14734"/>
          <ac:graphicFrameMkLst>
            <pc:docMk/>
            <pc:sldMk cId="0" sldId="436"/>
            <ac:graphicFrameMk id="50" creationId="{EF54D099-F5E6-9841-9D1F-068605459D44}"/>
          </ac:graphicFrameMkLst>
        </pc:graphicFrameChg>
        <pc:graphicFrameChg chg="modGraphic">
          <ac:chgData name="Wyatt Duberstein" userId="b660ca6a-ef37-4a25-bcf6-008b32b56d38" providerId="ADAL" clId="{AEDDDC86-1CD5-4898-A25C-4ECC4949FE78}" dt="2021-05-05T00:18:36.516" v="2477" actId="20577"/>
          <ac:graphicFrameMkLst>
            <pc:docMk/>
            <pc:sldMk cId="0" sldId="436"/>
            <ac:graphicFrameMk id="51" creationId="{1EE7104D-A3B8-0649-8A74-CEDACC863A22}"/>
          </ac:graphicFrameMkLst>
        </pc:graphicFrameChg>
        <pc:graphicFrameChg chg="modGraphic">
          <ac:chgData name="Wyatt Duberstein" userId="b660ca6a-ef37-4a25-bcf6-008b32b56d38" providerId="ADAL" clId="{AEDDDC86-1CD5-4898-A25C-4ECC4949FE78}" dt="2021-05-05T00:18:50.550" v="2484" actId="20577"/>
          <ac:graphicFrameMkLst>
            <pc:docMk/>
            <pc:sldMk cId="0" sldId="436"/>
            <ac:graphicFrameMk id="52" creationId="{7B00D976-590A-6B46-872D-4032723AB0C1}"/>
          </ac:graphicFrameMkLst>
        </pc:graphicFrameChg>
        <pc:graphicFrameChg chg="modGraphic">
          <ac:chgData name="Wyatt Duberstein" userId="b660ca6a-ef37-4a25-bcf6-008b32b56d38" providerId="ADAL" clId="{AEDDDC86-1CD5-4898-A25C-4ECC4949FE78}" dt="2021-05-05T00:19:51.995" v="2490" actId="20577"/>
          <ac:graphicFrameMkLst>
            <pc:docMk/>
            <pc:sldMk cId="0" sldId="436"/>
            <ac:graphicFrameMk id="53" creationId="{D5A70171-6D26-9B49-828B-7CDC31FA0DAC}"/>
          </ac:graphicFrameMkLst>
        </pc:graphicFrameChg>
        <pc:graphicFrameChg chg="modGraphic">
          <ac:chgData name="Wyatt Duberstein" userId="b660ca6a-ef37-4a25-bcf6-008b32b56d38" providerId="ADAL" clId="{AEDDDC86-1CD5-4898-A25C-4ECC4949FE78}" dt="2021-05-05T00:19:57.757" v="2494" actId="20577"/>
          <ac:graphicFrameMkLst>
            <pc:docMk/>
            <pc:sldMk cId="0" sldId="436"/>
            <ac:graphicFrameMk id="54" creationId="{54759454-0866-C447-9E94-0E4CC072B454}"/>
          </ac:graphicFrameMkLst>
        </pc:graphicFrameChg>
        <pc:graphicFrameChg chg="modGraphic">
          <ac:chgData name="Wyatt Duberstein" userId="b660ca6a-ef37-4a25-bcf6-008b32b56d38" providerId="ADAL" clId="{AEDDDC86-1CD5-4898-A25C-4ECC4949FE78}" dt="2021-05-05T00:20:02.415" v="2499" actId="20577"/>
          <ac:graphicFrameMkLst>
            <pc:docMk/>
            <pc:sldMk cId="0" sldId="436"/>
            <ac:graphicFrameMk id="55" creationId="{DE47AFC2-62DA-9E4E-9544-9C255285332F}"/>
          </ac:graphicFrameMkLst>
        </pc:graphicFrameChg>
        <pc:graphicFrameChg chg="modGraphic">
          <ac:chgData name="Wyatt Duberstein" userId="b660ca6a-ef37-4a25-bcf6-008b32b56d38" providerId="ADAL" clId="{AEDDDC86-1CD5-4898-A25C-4ECC4949FE78}" dt="2021-05-05T00:20:08.277" v="2505" actId="20577"/>
          <ac:graphicFrameMkLst>
            <pc:docMk/>
            <pc:sldMk cId="0" sldId="436"/>
            <ac:graphicFrameMk id="56" creationId="{23178378-A6A8-E24B-BAA6-E9B7CEC64920}"/>
          </ac:graphicFrameMkLst>
        </pc:graphicFrameChg>
        <pc:graphicFrameChg chg="modGraphic">
          <ac:chgData name="Wyatt Duberstein" userId="b660ca6a-ef37-4a25-bcf6-008b32b56d38" providerId="ADAL" clId="{AEDDDC86-1CD5-4898-A25C-4ECC4949FE78}" dt="2021-05-04T23:42:12.512" v="2406" actId="207"/>
          <ac:graphicFrameMkLst>
            <pc:docMk/>
            <pc:sldMk cId="0" sldId="436"/>
            <ac:graphicFrameMk id="57" creationId="{47FDB691-49FF-E448-BAAD-D55BD4A0D703}"/>
          </ac:graphicFrameMkLst>
        </pc:graphicFrameChg>
      </pc:sldChg>
      <pc:sldChg chg="modSp mod">
        <pc:chgData name="Wyatt Duberstein" userId="b660ca6a-ef37-4a25-bcf6-008b32b56d38" providerId="ADAL" clId="{AEDDDC86-1CD5-4898-A25C-4ECC4949FE78}" dt="2021-05-05T00:35:41.787" v="3390" actId="20577"/>
        <pc:sldMkLst>
          <pc:docMk/>
          <pc:sldMk cId="0" sldId="438"/>
        </pc:sldMkLst>
        <pc:spChg chg="mod">
          <ac:chgData name="Wyatt Duberstein" userId="b660ca6a-ef37-4a25-bcf6-008b32b56d38" providerId="ADAL" clId="{AEDDDC86-1CD5-4898-A25C-4ECC4949FE78}" dt="2021-05-05T00:35:41.787" v="3390" actId="20577"/>
          <ac:spMkLst>
            <pc:docMk/>
            <pc:sldMk cId="0" sldId="438"/>
            <ac:spMk id="18459" creationId="{1A22219F-3210-544B-9E06-2F139AC1A46A}"/>
          </ac:spMkLst>
        </pc:spChg>
      </pc:sldChg>
      <pc:sldChg chg="modSp mod">
        <pc:chgData name="Wyatt Duberstein" userId="b660ca6a-ef37-4a25-bcf6-008b32b56d38" providerId="ADAL" clId="{AEDDDC86-1CD5-4898-A25C-4ECC4949FE78}" dt="2021-05-04T22:31:52.360" v="1421"/>
        <pc:sldMkLst>
          <pc:docMk/>
          <pc:sldMk cId="0" sldId="439"/>
        </pc:sldMkLst>
        <pc:spChg chg="mod">
          <ac:chgData name="Wyatt Duberstein" userId="b660ca6a-ef37-4a25-bcf6-008b32b56d38" providerId="ADAL" clId="{AEDDDC86-1CD5-4898-A25C-4ECC4949FE78}" dt="2021-05-04T22:25:27.893" v="1410"/>
          <ac:spMkLst>
            <pc:docMk/>
            <pc:sldMk cId="0" sldId="439"/>
            <ac:spMk id="15374" creationId="{46605D06-2955-FE48-A1D1-E0F1427A8B19}"/>
          </ac:spMkLst>
        </pc:spChg>
        <pc:spChg chg="mod">
          <ac:chgData name="Wyatt Duberstein" userId="b660ca6a-ef37-4a25-bcf6-008b32b56d38" providerId="ADAL" clId="{AEDDDC86-1CD5-4898-A25C-4ECC4949FE78}" dt="2021-05-04T22:26:48.492" v="1415"/>
          <ac:spMkLst>
            <pc:docMk/>
            <pc:sldMk cId="0" sldId="439"/>
            <ac:spMk id="15375" creationId="{2C0F226F-0E74-B749-9429-0FB04B064CAB}"/>
          </ac:spMkLst>
        </pc:spChg>
        <pc:spChg chg="mod">
          <ac:chgData name="Wyatt Duberstein" userId="b660ca6a-ef37-4a25-bcf6-008b32b56d38" providerId="ADAL" clId="{AEDDDC86-1CD5-4898-A25C-4ECC4949FE78}" dt="2021-05-04T22:31:52.360" v="1421"/>
          <ac:spMkLst>
            <pc:docMk/>
            <pc:sldMk cId="0" sldId="439"/>
            <ac:spMk id="15382" creationId="{CE6CFD28-7368-EB47-A092-9FA904B3FE1E}"/>
          </ac:spMkLst>
        </pc:spChg>
      </pc:sldChg>
      <pc:sldChg chg="addSp delSp modSp mod">
        <pc:chgData name="Wyatt Duberstein" userId="b660ca6a-ef37-4a25-bcf6-008b32b56d38" providerId="ADAL" clId="{AEDDDC86-1CD5-4898-A25C-4ECC4949FE78}" dt="2021-05-04T22:45:51.959" v="1470" actId="20577"/>
        <pc:sldMkLst>
          <pc:docMk/>
          <pc:sldMk cId="0" sldId="441"/>
        </pc:sldMkLst>
        <pc:spChg chg="add del mod">
          <ac:chgData name="Wyatt Duberstein" userId="b660ca6a-ef37-4a25-bcf6-008b32b56d38" providerId="ADAL" clId="{AEDDDC86-1CD5-4898-A25C-4ECC4949FE78}" dt="2021-05-04T22:45:51.959" v="1470" actId="20577"/>
          <ac:spMkLst>
            <pc:docMk/>
            <pc:sldMk cId="0" sldId="441"/>
            <ac:spMk id="4" creationId="{72BBAEAF-B545-43BA-BEC9-C72C96897203}"/>
          </ac:spMkLst>
        </pc:spChg>
        <pc:spChg chg="add mod">
          <ac:chgData name="Wyatt Duberstein" userId="b660ca6a-ef37-4a25-bcf6-008b32b56d38" providerId="ADAL" clId="{AEDDDC86-1CD5-4898-A25C-4ECC4949FE78}" dt="2021-05-04T22:15:33.111" v="1379" actId="20577"/>
          <ac:spMkLst>
            <pc:docMk/>
            <pc:sldMk cId="0" sldId="441"/>
            <ac:spMk id="8" creationId="{61CA15CE-808D-485C-8382-D8FBA69AFBE9}"/>
          </ac:spMkLst>
        </pc:spChg>
        <pc:spChg chg="add mod">
          <ac:chgData name="Wyatt Duberstein" userId="b660ca6a-ef37-4a25-bcf6-008b32b56d38" providerId="ADAL" clId="{AEDDDC86-1CD5-4898-A25C-4ECC4949FE78}" dt="2021-05-04T22:35:43.001" v="1432" actId="20577"/>
          <ac:spMkLst>
            <pc:docMk/>
            <pc:sldMk cId="0" sldId="441"/>
            <ac:spMk id="9" creationId="{1590F6D6-639D-41C1-8B0E-2AFFA7C819C5}"/>
          </ac:spMkLst>
        </pc:spChg>
      </pc:sldChg>
      <pc:sldChg chg="modSp mod">
        <pc:chgData name="Wyatt Duberstein" userId="b660ca6a-ef37-4a25-bcf6-008b32b56d38" providerId="ADAL" clId="{AEDDDC86-1CD5-4898-A25C-4ECC4949FE78}" dt="2021-05-05T00:33:48.246" v="3385" actId="20577"/>
        <pc:sldMkLst>
          <pc:docMk/>
          <pc:sldMk cId="0" sldId="443"/>
        </pc:sldMkLst>
        <pc:spChg chg="mod">
          <ac:chgData name="Wyatt Duberstein" userId="b660ca6a-ef37-4a25-bcf6-008b32b56d38" providerId="ADAL" clId="{AEDDDC86-1CD5-4898-A25C-4ECC4949FE78}" dt="2021-05-05T00:33:48.246" v="3385" actId="20577"/>
          <ac:spMkLst>
            <pc:docMk/>
            <pc:sldMk cId="0" sldId="443"/>
            <ac:spMk id="22529" creationId="{3C3B6AEA-63A1-9846-85B7-AEFB1E74BA2F}"/>
          </ac:spMkLst>
        </pc:spChg>
      </pc:sldChg>
      <pc:sldChg chg="addSp delSp modSp mod">
        <pc:chgData name="Wyatt Duberstein" userId="b660ca6a-ef37-4a25-bcf6-008b32b56d38" providerId="ADAL" clId="{AEDDDC86-1CD5-4898-A25C-4ECC4949FE78}" dt="2021-05-04T20:45:49.734" v="86" actId="962"/>
        <pc:sldMkLst>
          <pc:docMk/>
          <pc:sldMk cId="0" sldId="450"/>
        </pc:sldMkLst>
        <pc:picChg chg="add del mod">
          <ac:chgData name="Wyatt Duberstein" userId="b660ca6a-ef37-4a25-bcf6-008b32b56d38" providerId="ADAL" clId="{AEDDDC86-1CD5-4898-A25C-4ECC4949FE78}" dt="2021-05-04T20:45:46.072" v="83" actId="478"/>
          <ac:picMkLst>
            <pc:docMk/>
            <pc:sldMk cId="0" sldId="450"/>
            <ac:picMk id="4" creationId="{A6DBCBB2-0C26-4EFE-B387-4AB787F8764C}"/>
          </ac:picMkLst>
        </pc:picChg>
        <pc:picChg chg="add mod">
          <ac:chgData name="Wyatt Duberstein" userId="b660ca6a-ef37-4a25-bcf6-008b32b56d38" providerId="ADAL" clId="{AEDDDC86-1CD5-4898-A25C-4ECC4949FE78}" dt="2021-05-04T20:45:49.734" v="86" actId="962"/>
          <ac:picMkLst>
            <pc:docMk/>
            <pc:sldMk cId="0" sldId="450"/>
            <ac:picMk id="6" creationId="{083C3522-44AE-442F-881A-562CC0602409}"/>
          </ac:picMkLst>
        </pc:picChg>
      </pc:sldChg>
      <pc:sldChg chg="addSp delSp mod">
        <pc:chgData name="Wyatt Duberstein" userId="b660ca6a-ef37-4a25-bcf6-008b32b56d38" providerId="ADAL" clId="{AEDDDC86-1CD5-4898-A25C-4ECC4949FE78}" dt="2021-05-04T21:16:42.191" v="138" actId="22"/>
        <pc:sldMkLst>
          <pc:docMk/>
          <pc:sldMk cId="0" sldId="451"/>
        </pc:sldMkLst>
        <pc:picChg chg="add del">
          <ac:chgData name="Wyatt Duberstein" userId="b660ca6a-ef37-4a25-bcf6-008b32b56d38" providerId="ADAL" clId="{AEDDDC86-1CD5-4898-A25C-4ECC4949FE78}" dt="2021-05-04T21:16:42.059" v="137" actId="478"/>
          <ac:picMkLst>
            <pc:docMk/>
            <pc:sldMk cId="0" sldId="451"/>
            <ac:picMk id="4" creationId="{3BBC1255-E2A6-4147-A983-2137A2F1702B}"/>
          </ac:picMkLst>
        </pc:picChg>
        <pc:picChg chg="add">
          <ac:chgData name="Wyatt Duberstein" userId="b660ca6a-ef37-4a25-bcf6-008b32b56d38" providerId="ADAL" clId="{AEDDDC86-1CD5-4898-A25C-4ECC4949FE78}" dt="2021-05-04T21:16:42.191" v="138" actId="22"/>
          <ac:picMkLst>
            <pc:docMk/>
            <pc:sldMk cId="0" sldId="451"/>
            <ac:picMk id="6" creationId="{3ABEA265-AF43-4F77-A006-07AC009315E8}"/>
          </ac:picMkLst>
        </pc:picChg>
      </pc:sldChg>
      <pc:sldChg chg="modSp mod">
        <pc:chgData name="Wyatt Duberstein" userId="b660ca6a-ef37-4a25-bcf6-008b32b56d38" providerId="ADAL" clId="{AEDDDC86-1CD5-4898-A25C-4ECC4949FE78}" dt="2021-05-04T23:40:44.298" v="2394" actId="20577"/>
        <pc:sldMkLst>
          <pc:docMk/>
          <pc:sldMk cId="0" sldId="452"/>
        </pc:sldMkLst>
        <pc:spChg chg="mod">
          <ac:chgData name="Wyatt Duberstein" userId="b660ca6a-ef37-4a25-bcf6-008b32b56d38" providerId="ADAL" clId="{AEDDDC86-1CD5-4898-A25C-4ECC4949FE78}" dt="2021-05-04T23:40:44.298" v="2394" actId="20577"/>
          <ac:spMkLst>
            <pc:docMk/>
            <pc:sldMk cId="0" sldId="452"/>
            <ac:spMk id="2" creationId="{CA21466D-769E-9F4A-B8C0-788036909A88}"/>
          </ac:spMkLst>
        </pc:spChg>
      </pc:sldChg>
      <pc:sldChg chg="addSp delSp modSp add del mod">
        <pc:chgData name="Wyatt Duberstein" userId="b660ca6a-ef37-4a25-bcf6-008b32b56d38" providerId="ADAL" clId="{AEDDDC86-1CD5-4898-A25C-4ECC4949FE78}" dt="2021-05-04T21:53:16.183" v="919" actId="1076"/>
        <pc:sldMkLst>
          <pc:docMk/>
          <pc:sldMk cId="0" sldId="458"/>
        </pc:sldMkLst>
        <pc:spChg chg="mod">
          <ac:chgData name="Wyatt Duberstein" userId="b660ca6a-ef37-4a25-bcf6-008b32b56d38" providerId="ADAL" clId="{AEDDDC86-1CD5-4898-A25C-4ECC4949FE78}" dt="2021-05-04T21:53:11.494" v="917" actId="5793"/>
          <ac:spMkLst>
            <pc:docMk/>
            <pc:sldMk cId="0" sldId="458"/>
            <ac:spMk id="19457" creationId="{4E90071C-CB58-0F48-9269-AEEAA4DCDA2C}"/>
          </ac:spMkLst>
        </pc:spChg>
        <pc:graphicFrameChg chg="add del mod modGraphic">
          <ac:chgData name="Wyatt Duberstein" userId="b660ca6a-ef37-4a25-bcf6-008b32b56d38" providerId="ADAL" clId="{AEDDDC86-1CD5-4898-A25C-4ECC4949FE78}" dt="2021-05-04T21:23:30.666" v="157" actId="3680"/>
          <ac:graphicFrameMkLst>
            <pc:docMk/>
            <pc:sldMk cId="0" sldId="458"/>
            <ac:graphicFrameMk id="3" creationId="{55FDB2E2-95AE-43E8-AB35-5B6B6314FDFA}"/>
          </ac:graphicFrameMkLst>
        </pc:graphicFrameChg>
        <pc:graphicFrameChg chg="add mod modGraphic">
          <ac:chgData name="Wyatt Duberstein" userId="b660ca6a-ef37-4a25-bcf6-008b32b56d38" providerId="ADAL" clId="{AEDDDC86-1CD5-4898-A25C-4ECC4949FE78}" dt="2021-05-04T21:23:45.735" v="185" actId="20577"/>
          <ac:graphicFrameMkLst>
            <pc:docMk/>
            <pc:sldMk cId="0" sldId="458"/>
            <ac:graphicFrameMk id="4" creationId="{5699BF9C-0E18-4D05-877F-DFC5EE5F6301}"/>
          </ac:graphicFrameMkLst>
        </pc:graphicFrameChg>
        <pc:graphicFrameChg chg="add del mod modGraphic">
          <ac:chgData name="Wyatt Duberstein" userId="b660ca6a-ef37-4a25-bcf6-008b32b56d38" providerId="ADAL" clId="{AEDDDC86-1CD5-4898-A25C-4ECC4949FE78}" dt="2021-05-04T21:32:42.194" v="247" actId="478"/>
          <ac:graphicFrameMkLst>
            <pc:docMk/>
            <pc:sldMk cId="0" sldId="458"/>
            <ac:graphicFrameMk id="5" creationId="{7D5B041E-0F01-4D16-A605-0308188EF7D2}"/>
          </ac:graphicFrameMkLst>
        </pc:graphicFrameChg>
        <pc:graphicFrameChg chg="add del mod modGraphic">
          <ac:chgData name="Wyatt Duberstein" userId="b660ca6a-ef37-4a25-bcf6-008b32b56d38" providerId="ADAL" clId="{AEDDDC86-1CD5-4898-A25C-4ECC4949FE78}" dt="2021-05-04T21:35:23.458" v="366" actId="478"/>
          <ac:graphicFrameMkLst>
            <pc:docMk/>
            <pc:sldMk cId="0" sldId="458"/>
            <ac:graphicFrameMk id="6" creationId="{F675C546-8A96-4574-ADA1-37C67EF914A5}"/>
          </ac:graphicFrameMkLst>
        </pc:graphicFrameChg>
        <pc:graphicFrameChg chg="add mod modGraphic">
          <ac:chgData name="Wyatt Duberstein" userId="b660ca6a-ef37-4a25-bcf6-008b32b56d38" providerId="ADAL" clId="{AEDDDC86-1CD5-4898-A25C-4ECC4949FE78}" dt="2021-05-04T21:52:58.832" v="914" actId="14734"/>
          <ac:graphicFrameMkLst>
            <pc:docMk/>
            <pc:sldMk cId="0" sldId="458"/>
            <ac:graphicFrameMk id="7" creationId="{385BFFC3-D925-4EE1-A518-F7AE4406062B}"/>
          </ac:graphicFrameMkLst>
        </pc:graphicFrameChg>
        <pc:graphicFrameChg chg="add del mod">
          <ac:chgData name="Wyatt Duberstein" userId="b660ca6a-ef37-4a25-bcf6-008b32b56d38" providerId="ADAL" clId="{AEDDDC86-1CD5-4898-A25C-4ECC4949FE78}" dt="2021-05-04T21:50:35.888" v="780" actId="3680"/>
          <ac:graphicFrameMkLst>
            <pc:docMk/>
            <pc:sldMk cId="0" sldId="458"/>
            <ac:graphicFrameMk id="8" creationId="{A6CBAA73-7496-4883-B1BD-3808C420686D}"/>
          </ac:graphicFrameMkLst>
        </pc:graphicFrameChg>
        <pc:graphicFrameChg chg="add mod modGraphic">
          <ac:chgData name="Wyatt Duberstein" userId="b660ca6a-ef37-4a25-bcf6-008b32b56d38" providerId="ADAL" clId="{AEDDDC86-1CD5-4898-A25C-4ECC4949FE78}" dt="2021-05-04T21:53:16.183" v="919" actId="1076"/>
          <ac:graphicFrameMkLst>
            <pc:docMk/>
            <pc:sldMk cId="0" sldId="458"/>
            <ac:graphicFrameMk id="9" creationId="{91D006DD-1554-4B4F-9DF7-25309E74BD66}"/>
          </ac:graphicFrameMkLst>
        </pc:graphicFrameChg>
      </pc:sldChg>
      <pc:sldChg chg="addSp modSp add del mod">
        <pc:chgData name="Wyatt Duberstein" userId="b660ca6a-ef37-4a25-bcf6-008b32b56d38" providerId="ADAL" clId="{AEDDDC86-1CD5-4898-A25C-4ECC4949FE78}" dt="2021-05-04T22:07:51.273" v="1348" actId="1076"/>
        <pc:sldMkLst>
          <pc:docMk/>
          <pc:sldMk cId="0" sldId="459"/>
        </pc:sldMkLst>
        <pc:spChg chg="mod">
          <ac:chgData name="Wyatt Duberstein" userId="b660ca6a-ef37-4a25-bcf6-008b32b56d38" providerId="ADAL" clId="{AEDDDC86-1CD5-4898-A25C-4ECC4949FE78}" dt="2021-05-04T22:04:01.548" v="1344" actId="20577"/>
          <ac:spMkLst>
            <pc:docMk/>
            <pc:sldMk cId="0" sldId="459"/>
            <ac:spMk id="25601" creationId="{3276167F-A3CF-6D43-883A-A0AD8F816A21}"/>
          </ac:spMkLst>
        </pc:spChg>
        <pc:picChg chg="add mod">
          <ac:chgData name="Wyatt Duberstein" userId="b660ca6a-ef37-4a25-bcf6-008b32b56d38" providerId="ADAL" clId="{AEDDDC86-1CD5-4898-A25C-4ECC4949FE78}" dt="2021-05-04T22:07:35.160" v="1346" actId="1076"/>
          <ac:picMkLst>
            <pc:docMk/>
            <pc:sldMk cId="0" sldId="459"/>
            <ac:picMk id="4" creationId="{C9218A0A-628E-458A-9894-B37061201890}"/>
          </ac:picMkLst>
        </pc:picChg>
        <pc:picChg chg="add mod">
          <ac:chgData name="Wyatt Duberstein" userId="b660ca6a-ef37-4a25-bcf6-008b32b56d38" providerId="ADAL" clId="{AEDDDC86-1CD5-4898-A25C-4ECC4949FE78}" dt="2021-05-04T22:07:51.273" v="1348" actId="1076"/>
          <ac:picMkLst>
            <pc:docMk/>
            <pc:sldMk cId="0" sldId="459"/>
            <ac:picMk id="6" creationId="{4758DAAF-2134-4E5E-AFDF-924D22419764}"/>
          </ac:picMkLst>
        </pc:picChg>
      </pc:sldChg>
      <pc:sldChg chg="modSp mod">
        <pc:chgData name="Wyatt Duberstein" userId="b660ca6a-ef37-4a25-bcf6-008b32b56d38" providerId="ADAL" clId="{AEDDDC86-1CD5-4898-A25C-4ECC4949FE78}" dt="2021-05-04T23:14:48.269" v="2129" actId="20577"/>
        <pc:sldMkLst>
          <pc:docMk/>
          <pc:sldMk cId="0" sldId="460"/>
        </pc:sldMkLst>
        <pc:spChg chg="mod">
          <ac:chgData name="Wyatt Duberstein" userId="b660ca6a-ef37-4a25-bcf6-008b32b56d38" providerId="ADAL" clId="{AEDDDC86-1CD5-4898-A25C-4ECC4949FE78}" dt="2021-05-04T23:14:48.269" v="2129" actId="20577"/>
          <ac:spMkLst>
            <pc:docMk/>
            <pc:sldMk cId="0" sldId="460"/>
            <ac:spMk id="19459" creationId="{CF916926-A168-F443-AD9C-086CCF19EB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8B0A7B4-7F39-ED4E-BA71-AA3EB8391634}"/>
              </a:ext>
            </a:extLst>
          </p:cNvPr>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9956" tIns="49978" rIns="99956" bIns="49978" numCol="1" anchor="t" anchorCtr="0" compatLnSpc="1">
            <a:prstTxWarp prst="textNoShape">
              <a:avLst/>
            </a:prstTxWarp>
          </a:bodyPr>
          <a:lstStyle>
            <a:lvl1pPr defTabSz="1001713" eaLnBrk="1" hangingPunct="1">
              <a:defRPr sz="1400">
                <a:latin typeface="Times New Roman" panose="02020603050405020304" pitchFamily="18" charset="0"/>
              </a:defRPr>
            </a:lvl1pPr>
          </a:lstStyle>
          <a:p>
            <a:pPr>
              <a:defRPr/>
            </a:pPr>
            <a:endParaRPr lang="en-US" altLang="en-US"/>
          </a:p>
        </p:txBody>
      </p:sp>
      <p:sp>
        <p:nvSpPr>
          <p:cNvPr id="47107" name="Rectangle 3">
            <a:extLst>
              <a:ext uri="{FF2B5EF4-FFF2-40B4-BE49-F238E27FC236}">
                <a16:creationId xmlns:a16="http://schemas.microsoft.com/office/drawing/2014/main" id="{5DD2745B-86AF-6048-BF4E-F6533F92B1E7}"/>
              </a:ext>
            </a:extLst>
          </p:cNvPr>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9956" tIns="49978" rIns="99956" bIns="49978" numCol="1" anchor="t" anchorCtr="0" compatLnSpc="1">
            <a:prstTxWarp prst="textNoShape">
              <a:avLst/>
            </a:prstTxWarp>
          </a:bodyPr>
          <a:lstStyle>
            <a:lvl1pPr algn="r" defTabSz="1001713" eaLnBrk="1" hangingPunct="1">
              <a:defRPr sz="1400">
                <a:latin typeface="Times New Roman" panose="02020603050405020304" pitchFamily="18" charset="0"/>
              </a:defRPr>
            </a:lvl1pPr>
          </a:lstStyle>
          <a:p>
            <a:pPr>
              <a:defRPr/>
            </a:pPr>
            <a:endParaRPr lang="en-US" altLang="en-US"/>
          </a:p>
        </p:txBody>
      </p:sp>
      <p:sp>
        <p:nvSpPr>
          <p:cNvPr id="47108" name="Rectangle 4">
            <a:extLst>
              <a:ext uri="{FF2B5EF4-FFF2-40B4-BE49-F238E27FC236}">
                <a16:creationId xmlns:a16="http://schemas.microsoft.com/office/drawing/2014/main" id="{D10C5755-FF06-6344-995E-25661D433CC6}"/>
              </a:ext>
            </a:extLst>
          </p:cNvPr>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9956" tIns="49978" rIns="99956" bIns="49978" numCol="1" anchor="b" anchorCtr="0" compatLnSpc="1">
            <a:prstTxWarp prst="textNoShape">
              <a:avLst/>
            </a:prstTxWarp>
          </a:bodyPr>
          <a:lstStyle>
            <a:lvl1pPr defTabSz="1001713" eaLnBrk="1" hangingPunct="1">
              <a:defRPr sz="1400">
                <a:latin typeface="Times New Roman" panose="02020603050405020304" pitchFamily="18" charset="0"/>
              </a:defRPr>
            </a:lvl1pPr>
          </a:lstStyle>
          <a:p>
            <a:pPr>
              <a:defRPr/>
            </a:pPr>
            <a:endParaRPr lang="en-US" altLang="en-US"/>
          </a:p>
        </p:txBody>
      </p:sp>
      <p:sp>
        <p:nvSpPr>
          <p:cNvPr id="47109" name="Rectangle 5">
            <a:extLst>
              <a:ext uri="{FF2B5EF4-FFF2-40B4-BE49-F238E27FC236}">
                <a16:creationId xmlns:a16="http://schemas.microsoft.com/office/drawing/2014/main" id="{F596E5B1-EAF9-1242-9FEC-F823470EDA1F}"/>
              </a:ext>
            </a:extLst>
          </p:cNvPr>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9956" tIns="49978" rIns="99956" bIns="49978" numCol="1" anchor="b" anchorCtr="0" compatLnSpc="1">
            <a:prstTxWarp prst="textNoShape">
              <a:avLst/>
            </a:prstTxWarp>
          </a:bodyPr>
          <a:lstStyle>
            <a:lvl1pPr algn="r" defTabSz="1001713" eaLnBrk="1" hangingPunct="1">
              <a:defRPr sz="1400">
                <a:latin typeface="Times New Roman" panose="02020603050405020304" pitchFamily="18" charset="0"/>
              </a:defRPr>
            </a:lvl1pPr>
          </a:lstStyle>
          <a:p>
            <a:pPr>
              <a:defRPr/>
            </a:pPr>
            <a:fld id="{B5CE5CA0-F38C-6B46-A97C-5E5DF121EF4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4E7DC2A4-2595-7846-9E25-79591ED24D1E}"/>
              </a:ext>
            </a:extLst>
          </p:cNvPr>
          <p:cNvSpPr>
            <a:spLocks noGrp="1" noChangeArrowheads="1"/>
          </p:cNvSpPr>
          <p:nvPr>
            <p:ph type="hdr" sz="quarter"/>
          </p:nvPr>
        </p:nvSpPr>
        <p:spPr bwMode="auto">
          <a:xfrm>
            <a:off x="0" y="0"/>
            <a:ext cx="3181350" cy="471488"/>
          </a:xfrm>
          <a:prstGeom prst="rect">
            <a:avLst/>
          </a:prstGeom>
          <a:noFill/>
          <a:ln w="9525">
            <a:noFill/>
            <a:miter lim="800000"/>
            <a:headEnd/>
            <a:tailEnd/>
          </a:ln>
          <a:effectLst/>
        </p:spPr>
        <p:txBody>
          <a:bodyPr vert="horz" wrap="square" lIns="94792" tIns="47396" rIns="94792" bIns="47396" numCol="1" anchor="t" anchorCtr="0" compatLnSpc="1">
            <a:prstTxWarp prst="textNoShape">
              <a:avLst/>
            </a:prstTxWarp>
          </a:bodyPr>
          <a:lstStyle>
            <a:lvl1pPr defTabSz="947738" eaLnBrk="1" hangingPunct="1">
              <a:defRPr sz="1300">
                <a:latin typeface="Times New Roman" panose="02020603050405020304" pitchFamily="18" charset="0"/>
              </a:defRPr>
            </a:lvl1pPr>
          </a:lstStyle>
          <a:p>
            <a:pPr>
              <a:defRPr/>
            </a:pPr>
            <a:endParaRPr lang="en-US" altLang="en-US"/>
          </a:p>
        </p:txBody>
      </p:sp>
      <p:sp>
        <p:nvSpPr>
          <p:cNvPr id="106499" name="Rectangle 3">
            <a:extLst>
              <a:ext uri="{FF2B5EF4-FFF2-40B4-BE49-F238E27FC236}">
                <a16:creationId xmlns:a16="http://schemas.microsoft.com/office/drawing/2014/main" id="{1DC7107D-4D7B-854F-BEF0-4AF88C3FA9E4}"/>
              </a:ext>
            </a:extLst>
          </p:cNvPr>
          <p:cNvSpPr>
            <a:spLocks noGrp="1" noChangeArrowheads="1"/>
          </p:cNvSpPr>
          <p:nvPr>
            <p:ph type="dt" idx="1"/>
          </p:nvPr>
        </p:nvSpPr>
        <p:spPr bwMode="auto">
          <a:xfrm>
            <a:off x="4133850" y="0"/>
            <a:ext cx="3181350" cy="471488"/>
          </a:xfrm>
          <a:prstGeom prst="rect">
            <a:avLst/>
          </a:prstGeom>
          <a:noFill/>
          <a:ln w="9525">
            <a:noFill/>
            <a:miter lim="800000"/>
            <a:headEnd/>
            <a:tailEnd/>
          </a:ln>
          <a:effectLst/>
        </p:spPr>
        <p:txBody>
          <a:bodyPr vert="horz" wrap="square" lIns="94792" tIns="47396" rIns="94792" bIns="47396" numCol="1" anchor="t" anchorCtr="0" compatLnSpc="1">
            <a:prstTxWarp prst="textNoShape">
              <a:avLst/>
            </a:prstTxWarp>
          </a:bodyPr>
          <a:lstStyle>
            <a:lvl1pPr algn="r" defTabSz="947738" eaLnBrk="1" hangingPunct="1">
              <a:defRPr sz="1300">
                <a:latin typeface="Times New Roman" panose="02020603050405020304" pitchFamily="18" charset="0"/>
              </a:defRPr>
            </a:lvl1pPr>
          </a:lstStyle>
          <a:p>
            <a:pPr>
              <a:defRPr/>
            </a:pPr>
            <a:endParaRPr lang="en-US" altLang="en-US"/>
          </a:p>
        </p:txBody>
      </p:sp>
      <p:sp>
        <p:nvSpPr>
          <p:cNvPr id="13316" name="Rectangle 4">
            <a:extLst>
              <a:ext uri="{FF2B5EF4-FFF2-40B4-BE49-F238E27FC236}">
                <a16:creationId xmlns:a16="http://schemas.microsoft.com/office/drawing/2014/main" id="{173565F2-907B-AA47-A594-3BE3C2AB312E}"/>
              </a:ext>
            </a:extLst>
          </p:cNvPr>
          <p:cNvSpPr>
            <a:spLocks noGrp="1" noRot="1" noChangeAspect="1" noChangeArrowheads="1" noTextEdit="1"/>
          </p:cNvSpPr>
          <p:nvPr>
            <p:ph type="sldImg" idx="2"/>
          </p:nvPr>
        </p:nvSpPr>
        <p:spPr bwMode="auto">
          <a:xfrm>
            <a:off x="2301875" y="709613"/>
            <a:ext cx="2713038" cy="3617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52BDBEF9-1946-3F42-AA23-53824B220390}"/>
              </a:ext>
            </a:extLst>
          </p:cNvPr>
          <p:cNvSpPr>
            <a:spLocks noGrp="1" noChangeArrowheads="1"/>
          </p:cNvSpPr>
          <p:nvPr>
            <p:ph type="body" sz="quarter" idx="3"/>
          </p:nvPr>
        </p:nvSpPr>
        <p:spPr bwMode="auto">
          <a:xfrm>
            <a:off x="954088" y="4564063"/>
            <a:ext cx="5407025" cy="4327525"/>
          </a:xfrm>
          <a:prstGeom prst="rect">
            <a:avLst/>
          </a:prstGeom>
          <a:noFill/>
          <a:ln w="9525">
            <a:noFill/>
            <a:miter lim="800000"/>
            <a:headEnd/>
            <a:tailEnd/>
          </a:ln>
          <a:effectLst/>
        </p:spPr>
        <p:txBody>
          <a:bodyPr vert="horz" wrap="square" lIns="94792" tIns="47396" rIns="94792" bIns="4739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ACD3F6D2-B8E1-5E42-8101-57315098D9C1}"/>
              </a:ext>
            </a:extLst>
          </p:cNvPr>
          <p:cNvSpPr>
            <a:spLocks noGrp="1" noChangeArrowheads="1"/>
          </p:cNvSpPr>
          <p:nvPr>
            <p:ph type="ftr" sz="quarter" idx="4"/>
          </p:nvPr>
        </p:nvSpPr>
        <p:spPr bwMode="auto">
          <a:xfrm>
            <a:off x="0" y="9129713"/>
            <a:ext cx="3181350" cy="471487"/>
          </a:xfrm>
          <a:prstGeom prst="rect">
            <a:avLst/>
          </a:prstGeom>
          <a:noFill/>
          <a:ln w="9525">
            <a:noFill/>
            <a:miter lim="800000"/>
            <a:headEnd/>
            <a:tailEnd/>
          </a:ln>
          <a:effectLst/>
        </p:spPr>
        <p:txBody>
          <a:bodyPr vert="horz" wrap="square" lIns="94792" tIns="47396" rIns="94792" bIns="47396" numCol="1" anchor="b" anchorCtr="0" compatLnSpc="1">
            <a:prstTxWarp prst="textNoShape">
              <a:avLst/>
            </a:prstTxWarp>
          </a:bodyPr>
          <a:lstStyle>
            <a:lvl1pPr defTabSz="947738" eaLnBrk="1" hangingPunct="1">
              <a:defRPr sz="1300">
                <a:latin typeface="Times New Roman" panose="02020603050405020304" pitchFamily="18" charset="0"/>
              </a:defRPr>
            </a:lvl1pPr>
          </a:lstStyle>
          <a:p>
            <a:pPr>
              <a:defRPr/>
            </a:pPr>
            <a:endParaRPr lang="en-US" altLang="en-US"/>
          </a:p>
        </p:txBody>
      </p:sp>
      <p:sp>
        <p:nvSpPr>
          <p:cNvPr id="106503" name="Rectangle 7">
            <a:extLst>
              <a:ext uri="{FF2B5EF4-FFF2-40B4-BE49-F238E27FC236}">
                <a16:creationId xmlns:a16="http://schemas.microsoft.com/office/drawing/2014/main" id="{ADCDC040-566E-9C49-86B9-D9333AF1AAD8}"/>
              </a:ext>
            </a:extLst>
          </p:cNvPr>
          <p:cNvSpPr>
            <a:spLocks noGrp="1" noChangeArrowheads="1"/>
          </p:cNvSpPr>
          <p:nvPr>
            <p:ph type="sldNum" sz="quarter" idx="5"/>
          </p:nvPr>
        </p:nvSpPr>
        <p:spPr bwMode="auto">
          <a:xfrm>
            <a:off x="4133850" y="9129713"/>
            <a:ext cx="3181350" cy="471487"/>
          </a:xfrm>
          <a:prstGeom prst="rect">
            <a:avLst/>
          </a:prstGeom>
          <a:noFill/>
          <a:ln w="9525">
            <a:noFill/>
            <a:miter lim="800000"/>
            <a:headEnd/>
            <a:tailEnd/>
          </a:ln>
          <a:effectLst/>
        </p:spPr>
        <p:txBody>
          <a:bodyPr vert="horz" wrap="square" lIns="94792" tIns="47396" rIns="94792" bIns="47396" numCol="1" anchor="b" anchorCtr="0" compatLnSpc="1">
            <a:prstTxWarp prst="textNoShape">
              <a:avLst/>
            </a:prstTxWarp>
          </a:bodyPr>
          <a:lstStyle>
            <a:lvl1pPr algn="r" defTabSz="947738" eaLnBrk="1" hangingPunct="1">
              <a:defRPr sz="1300">
                <a:latin typeface="Times New Roman" panose="02020603050405020304" pitchFamily="18" charset="0"/>
              </a:defRPr>
            </a:lvl1pPr>
          </a:lstStyle>
          <a:p>
            <a:pPr>
              <a:defRPr/>
            </a:pPr>
            <a:fld id="{6590782A-7558-8543-B473-5C525A1F18C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A9AB89B-5101-A143-9AF7-23AA49AB58E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5999E16-4A07-5749-BD57-AA4139709834}"/>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6" name="Rectangle 6">
            <a:extLst>
              <a:ext uri="{FF2B5EF4-FFF2-40B4-BE49-F238E27FC236}">
                <a16:creationId xmlns:a16="http://schemas.microsoft.com/office/drawing/2014/main" id="{58BB7151-8132-9F45-85CB-B4DDC0B0A453}"/>
              </a:ext>
            </a:extLst>
          </p:cNvPr>
          <p:cNvSpPr>
            <a:spLocks noGrp="1" noChangeArrowheads="1"/>
          </p:cNvSpPr>
          <p:nvPr>
            <p:ph type="sldNum" sz="quarter" idx="12"/>
          </p:nvPr>
        </p:nvSpPr>
        <p:spPr>
          <a:ln/>
        </p:spPr>
        <p:txBody>
          <a:bodyPr/>
          <a:lstStyle>
            <a:lvl1pPr>
              <a:defRPr/>
            </a:lvl1pPr>
          </a:lstStyle>
          <a:p>
            <a:pPr>
              <a:defRPr/>
            </a:pPr>
            <a:fld id="{3567B589-006E-9D49-9516-984B45EB852B}" type="slidenum">
              <a:rPr lang="en-US" altLang="en-US"/>
              <a:pPr>
                <a:defRPr/>
              </a:pPr>
              <a:t>‹#›</a:t>
            </a:fld>
            <a:endParaRPr lang="en-US" altLang="en-US"/>
          </a:p>
        </p:txBody>
      </p:sp>
    </p:spTree>
    <p:extLst>
      <p:ext uri="{BB962C8B-B14F-4D97-AF65-F5344CB8AC3E}">
        <p14:creationId xmlns:p14="http://schemas.microsoft.com/office/powerpoint/2010/main" val="318453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B1FA0E8-1B14-E044-99B3-27D580B09FA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8E72812-DE73-A34F-AD2C-9101CAA7C86A}"/>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6" name="Rectangle 6">
            <a:extLst>
              <a:ext uri="{FF2B5EF4-FFF2-40B4-BE49-F238E27FC236}">
                <a16:creationId xmlns:a16="http://schemas.microsoft.com/office/drawing/2014/main" id="{1098CE99-0FDA-4C44-B92D-2A57EE6530F2}"/>
              </a:ext>
            </a:extLst>
          </p:cNvPr>
          <p:cNvSpPr>
            <a:spLocks noGrp="1" noChangeArrowheads="1"/>
          </p:cNvSpPr>
          <p:nvPr>
            <p:ph type="sldNum" sz="quarter" idx="12"/>
          </p:nvPr>
        </p:nvSpPr>
        <p:spPr>
          <a:ln/>
        </p:spPr>
        <p:txBody>
          <a:bodyPr/>
          <a:lstStyle>
            <a:lvl1pPr>
              <a:defRPr/>
            </a:lvl1pPr>
          </a:lstStyle>
          <a:p>
            <a:pPr>
              <a:defRPr/>
            </a:pPr>
            <a:fld id="{9CD6B8F3-96C5-2741-8A9A-1BE6185456CA}" type="slidenum">
              <a:rPr lang="en-US" altLang="en-US"/>
              <a:pPr>
                <a:defRPr/>
              </a:pPr>
              <a:t>‹#›</a:t>
            </a:fld>
            <a:endParaRPr lang="en-US" altLang="en-US"/>
          </a:p>
        </p:txBody>
      </p:sp>
    </p:spTree>
    <p:extLst>
      <p:ext uri="{BB962C8B-B14F-4D97-AF65-F5344CB8AC3E}">
        <p14:creationId xmlns:p14="http://schemas.microsoft.com/office/powerpoint/2010/main" val="75829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5" y="812800"/>
            <a:ext cx="1457325" cy="7315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812800"/>
            <a:ext cx="4257675" cy="7315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65226E-E08D-5B4F-8808-9A564F623DA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FB38DB2-EC6A-CC44-8F44-57E40585642F}"/>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6" name="Rectangle 6">
            <a:extLst>
              <a:ext uri="{FF2B5EF4-FFF2-40B4-BE49-F238E27FC236}">
                <a16:creationId xmlns:a16="http://schemas.microsoft.com/office/drawing/2014/main" id="{8CA5B62E-9536-DD4A-A861-FCC0B5EBF141}"/>
              </a:ext>
            </a:extLst>
          </p:cNvPr>
          <p:cNvSpPr>
            <a:spLocks noGrp="1" noChangeArrowheads="1"/>
          </p:cNvSpPr>
          <p:nvPr>
            <p:ph type="sldNum" sz="quarter" idx="12"/>
          </p:nvPr>
        </p:nvSpPr>
        <p:spPr>
          <a:ln/>
        </p:spPr>
        <p:txBody>
          <a:bodyPr/>
          <a:lstStyle>
            <a:lvl1pPr>
              <a:defRPr/>
            </a:lvl1pPr>
          </a:lstStyle>
          <a:p>
            <a:pPr>
              <a:defRPr/>
            </a:pPr>
            <a:fld id="{5943A7D2-5346-2947-92B8-9A9AD49E4F69}" type="slidenum">
              <a:rPr lang="en-US" altLang="en-US"/>
              <a:pPr>
                <a:defRPr/>
              </a:pPr>
              <a:t>‹#›</a:t>
            </a:fld>
            <a:endParaRPr lang="en-US" altLang="en-US"/>
          </a:p>
        </p:txBody>
      </p:sp>
    </p:spTree>
    <p:extLst>
      <p:ext uri="{BB962C8B-B14F-4D97-AF65-F5344CB8AC3E}">
        <p14:creationId xmlns:p14="http://schemas.microsoft.com/office/powerpoint/2010/main" val="18901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E3D307-E5E4-AC48-BEAE-5ADE05D6F64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A3E51CA-F6C1-F84E-8026-B4C40454E188}"/>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6" name="Rectangle 6">
            <a:extLst>
              <a:ext uri="{FF2B5EF4-FFF2-40B4-BE49-F238E27FC236}">
                <a16:creationId xmlns:a16="http://schemas.microsoft.com/office/drawing/2014/main" id="{FFA59758-8531-6B47-8BFF-9C80676244BC}"/>
              </a:ext>
            </a:extLst>
          </p:cNvPr>
          <p:cNvSpPr>
            <a:spLocks noGrp="1" noChangeArrowheads="1"/>
          </p:cNvSpPr>
          <p:nvPr>
            <p:ph type="sldNum" sz="quarter" idx="12"/>
          </p:nvPr>
        </p:nvSpPr>
        <p:spPr>
          <a:ln/>
        </p:spPr>
        <p:txBody>
          <a:bodyPr/>
          <a:lstStyle>
            <a:lvl1pPr>
              <a:defRPr/>
            </a:lvl1pPr>
          </a:lstStyle>
          <a:p>
            <a:pPr>
              <a:defRPr/>
            </a:pPr>
            <a:fld id="{8BF9F8CD-0ED2-4446-AC23-E6B81D650461}" type="slidenum">
              <a:rPr lang="en-US" altLang="en-US"/>
              <a:pPr>
                <a:defRPr/>
              </a:pPr>
              <a:t>‹#›</a:t>
            </a:fld>
            <a:endParaRPr lang="en-US" altLang="en-US"/>
          </a:p>
        </p:txBody>
      </p:sp>
    </p:spTree>
    <p:extLst>
      <p:ext uri="{BB962C8B-B14F-4D97-AF65-F5344CB8AC3E}">
        <p14:creationId xmlns:p14="http://schemas.microsoft.com/office/powerpoint/2010/main" val="90039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EDE18CD-F9EB-2E4E-987C-C2293CE95F2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0F93B7E3-E4AD-4C4A-82C5-34CDAEEFEBA0}"/>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6" name="Rectangle 6">
            <a:extLst>
              <a:ext uri="{FF2B5EF4-FFF2-40B4-BE49-F238E27FC236}">
                <a16:creationId xmlns:a16="http://schemas.microsoft.com/office/drawing/2014/main" id="{05C99F24-FCB0-6B4F-9E8F-22B9C5FA4E74}"/>
              </a:ext>
            </a:extLst>
          </p:cNvPr>
          <p:cNvSpPr>
            <a:spLocks noGrp="1" noChangeArrowheads="1"/>
          </p:cNvSpPr>
          <p:nvPr>
            <p:ph type="sldNum" sz="quarter" idx="12"/>
          </p:nvPr>
        </p:nvSpPr>
        <p:spPr>
          <a:ln/>
        </p:spPr>
        <p:txBody>
          <a:bodyPr/>
          <a:lstStyle>
            <a:lvl1pPr>
              <a:defRPr/>
            </a:lvl1pPr>
          </a:lstStyle>
          <a:p>
            <a:pPr>
              <a:defRPr/>
            </a:pPr>
            <a:fld id="{39799A9D-0CAB-6D41-9AE1-4CE6C341ACCE}" type="slidenum">
              <a:rPr lang="en-US" altLang="en-US"/>
              <a:pPr>
                <a:defRPr/>
              </a:pPr>
              <a:t>‹#›</a:t>
            </a:fld>
            <a:endParaRPr lang="en-US" altLang="en-US"/>
          </a:p>
        </p:txBody>
      </p:sp>
    </p:spTree>
    <p:extLst>
      <p:ext uri="{BB962C8B-B14F-4D97-AF65-F5344CB8AC3E}">
        <p14:creationId xmlns:p14="http://schemas.microsoft.com/office/powerpoint/2010/main" val="402320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2641600"/>
            <a:ext cx="28575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641600"/>
            <a:ext cx="28575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C7BC0FC-31AD-6D46-9B4E-D9D3113041A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AD9C37A-AC06-0E41-B9DF-D3582052D349}"/>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7" name="Rectangle 6">
            <a:extLst>
              <a:ext uri="{FF2B5EF4-FFF2-40B4-BE49-F238E27FC236}">
                <a16:creationId xmlns:a16="http://schemas.microsoft.com/office/drawing/2014/main" id="{C654EF6B-CD82-5D40-81A0-D57DCC937DF9}"/>
              </a:ext>
            </a:extLst>
          </p:cNvPr>
          <p:cNvSpPr>
            <a:spLocks noGrp="1" noChangeArrowheads="1"/>
          </p:cNvSpPr>
          <p:nvPr>
            <p:ph type="sldNum" sz="quarter" idx="12"/>
          </p:nvPr>
        </p:nvSpPr>
        <p:spPr>
          <a:ln/>
        </p:spPr>
        <p:txBody>
          <a:bodyPr/>
          <a:lstStyle>
            <a:lvl1pPr>
              <a:defRPr/>
            </a:lvl1pPr>
          </a:lstStyle>
          <a:p>
            <a:pPr>
              <a:defRPr/>
            </a:pPr>
            <a:fld id="{FC2BB7B9-CF99-034F-8CA2-39295467ACD9}" type="slidenum">
              <a:rPr lang="en-US" altLang="en-US"/>
              <a:pPr>
                <a:defRPr/>
              </a:pPr>
              <a:t>‹#›</a:t>
            </a:fld>
            <a:endParaRPr lang="en-US" altLang="en-US"/>
          </a:p>
        </p:txBody>
      </p:sp>
    </p:spTree>
    <p:extLst>
      <p:ext uri="{BB962C8B-B14F-4D97-AF65-F5344CB8AC3E}">
        <p14:creationId xmlns:p14="http://schemas.microsoft.com/office/powerpoint/2010/main" val="41537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17220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8FB26E0-49F8-0943-BA5E-7F4E907E836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C59BD9EF-43A5-8A46-A89D-83871C570E2A}"/>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9" name="Rectangle 6">
            <a:extLst>
              <a:ext uri="{FF2B5EF4-FFF2-40B4-BE49-F238E27FC236}">
                <a16:creationId xmlns:a16="http://schemas.microsoft.com/office/drawing/2014/main" id="{CB67AF31-749D-EF47-BF78-9013A3BFEA1D}"/>
              </a:ext>
            </a:extLst>
          </p:cNvPr>
          <p:cNvSpPr>
            <a:spLocks noGrp="1" noChangeArrowheads="1"/>
          </p:cNvSpPr>
          <p:nvPr>
            <p:ph type="sldNum" sz="quarter" idx="12"/>
          </p:nvPr>
        </p:nvSpPr>
        <p:spPr>
          <a:ln/>
        </p:spPr>
        <p:txBody>
          <a:bodyPr/>
          <a:lstStyle>
            <a:lvl1pPr>
              <a:defRPr/>
            </a:lvl1pPr>
          </a:lstStyle>
          <a:p>
            <a:pPr>
              <a:defRPr/>
            </a:pPr>
            <a:fld id="{319DB369-FB53-104F-9C2A-A131B7FB5B59}" type="slidenum">
              <a:rPr lang="en-US" altLang="en-US"/>
              <a:pPr>
                <a:defRPr/>
              </a:pPr>
              <a:t>‹#›</a:t>
            </a:fld>
            <a:endParaRPr lang="en-US" altLang="en-US"/>
          </a:p>
        </p:txBody>
      </p:sp>
    </p:spTree>
    <p:extLst>
      <p:ext uri="{BB962C8B-B14F-4D97-AF65-F5344CB8AC3E}">
        <p14:creationId xmlns:p14="http://schemas.microsoft.com/office/powerpoint/2010/main" val="1108049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1202861-8AAB-B440-8651-EB0389CBFCE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33FE9FAD-102D-1F4D-A2AE-9ABC326273E1}"/>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5" name="Rectangle 6">
            <a:extLst>
              <a:ext uri="{FF2B5EF4-FFF2-40B4-BE49-F238E27FC236}">
                <a16:creationId xmlns:a16="http://schemas.microsoft.com/office/drawing/2014/main" id="{557197C0-3902-5D48-9F4D-CE24424F7D70}"/>
              </a:ext>
            </a:extLst>
          </p:cNvPr>
          <p:cNvSpPr>
            <a:spLocks noGrp="1" noChangeArrowheads="1"/>
          </p:cNvSpPr>
          <p:nvPr>
            <p:ph type="sldNum" sz="quarter" idx="12"/>
          </p:nvPr>
        </p:nvSpPr>
        <p:spPr>
          <a:ln/>
        </p:spPr>
        <p:txBody>
          <a:bodyPr/>
          <a:lstStyle>
            <a:lvl1pPr>
              <a:defRPr/>
            </a:lvl1pPr>
          </a:lstStyle>
          <a:p>
            <a:pPr>
              <a:defRPr/>
            </a:pPr>
            <a:fld id="{C0AFFE20-838B-CF47-AD53-F4A57A11B058}" type="slidenum">
              <a:rPr lang="en-US" altLang="en-US"/>
              <a:pPr>
                <a:defRPr/>
              </a:pPr>
              <a:t>‹#›</a:t>
            </a:fld>
            <a:endParaRPr lang="en-US" altLang="en-US"/>
          </a:p>
        </p:txBody>
      </p:sp>
    </p:spTree>
    <p:extLst>
      <p:ext uri="{BB962C8B-B14F-4D97-AF65-F5344CB8AC3E}">
        <p14:creationId xmlns:p14="http://schemas.microsoft.com/office/powerpoint/2010/main" val="319079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6B56D6-9719-554E-BC89-6B71CE8D523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4D7C1746-3E7B-F642-B5C8-C33CE7EC5952}"/>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4" name="Rectangle 6">
            <a:extLst>
              <a:ext uri="{FF2B5EF4-FFF2-40B4-BE49-F238E27FC236}">
                <a16:creationId xmlns:a16="http://schemas.microsoft.com/office/drawing/2014/main" id="{48A9313E-9669-D444-ADDB-BA224A264504}"/>
              </a:ext>
            </a:extLst>
          </p:cNvPr>
          <p:cNvSpPr>
            <a:spLocks noGrp="1" noChangeArrowheads="1"/>
          </p:cNvSpPr>
          <p:nvPr>
            <p:ph type="sldNum" sz="quarter" idx="12"/>
          </p:nvPr>
        </p:nvSpPr>
        <p:spPr>
          <a:ln/>
        </p:spPr>
        <p:txBody>
          <a:bodyPr/>
          <a:lstStyle>
            <a:lvl1pPr>
              <a:defRPr/>
            </a:lvl1pPr>
          </a:lstStyle>
          <a:p>
            <a:pPr>
              <a:defRPr/>
            </a:pPr>
            <a:fld id="{A00E77D6-B2EE-1741-A475-08DE21AFA199}" type="slidenum">
              <a:rPr lang="en-US" altLang="en-US"/>
              <a:pPr>
                <a:defRPr/>
              </a:pPr>
              <a:t>‹#›</a:t>
            </a:fld>
            <a:endParaRPr lang="en-US" altLang="en-US"/>
          </a:p>
        </p:txBody>
      </p:sp>
    </p:spTree>
    <p:extLst>
      <p:ext uri="{BB962C8B-B14F-4D97-AF65-F5344CB8AC3E}">
        <p14:creationId xmlns:p14="http://schemas.microsoft.com/office/powerpoint/2010/main" val="302111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ACF2BBD-F62A-2C49-AF4D-6E6049ECB54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CA5EE5C1-6AE4-7B47-9E1C-9568B9CD7BAB}"/>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7" name="Rectangle 6">
            <a:extLst>
              <a:ext uri="{FF2B5EF4-FFF2-40B4-BE49-F238E27FC236}">
                <a16:creationId xmlns:a16="http://schemas.microsoft.com/office/drawing/2014/main" id="{1045A20B-4BE1-AE45-B24C-CE42C8C71C86}"/>
              </a:ext>
            </a:extLst>
          </p:cNvPr>
          <p:cNvSpPr>
            <a:spLocks noGrp="1" noChangeArrowheads="1"/>
          </p:cNvSpPr>
          <p:nvPr>
            <p:ph type="sldNum" sz="quarter" idx="12"/>
          </p:nvPr>
        </p:nvSpPr>
        <p:spPr>
          <a:ln/>
        </p:spPr>
        <p:txBody>
          <a:bodyPr/>
          <a:lstStyle>
            <a:lvl1pPr>
              <a:defRPr/>
            </a:lvl1pPr>
          </a:lstStyle>
          <a:p>
            <a:pPr>
              <a:defRPr/>
            </a:pPr>
            <a:fld id="{EA5701D4-797A-C544-9E35-E5FEED75BDB1}" type="slidenum">
              <a:rPr lang="en-US" altLang="en-US"/>
              <a:pPr>
                <a:defRPr/>
              </a:pPr>
              <a:t>‹#›</a:t>
            </a:fld>
            <a:endParaRPr lang="en-US" altLang="en-US"/>
          </a:p>
        </p:txBody>
      </p:sp>
    </p:spTree>
    <p:extLst>
      <p:ext uri="{BB962C8B-B14F-4D97-AF65-F5344CB8AC3E}">
        <p14:creationId xmlns:p14="http://schemas.microsoft.com/office/powerpoint/2010/main" val="3237607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8F54182-DAB9-B548-875C-7C6BB50881E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C90529F3-28F2-4646-91DF-620F1A18B8FC}"/>
              </a:ext>
            </a:extLst>
          </p:cNvPr>
          <p:cNvSpPr>
            <a:spLocks noGrp="1" noChangeArrowheads="1"/>
          </p:cNvSpPr>
          <p:nvPr>
            <p:ph type="ftr" sz="quarter" idx="11"/>
          </p:nvPr>
        </p:nvSpPr>
        <p:spPr>
          <a:ln/>
        </p:spPr>
        <p:txBody>
          <a:bodyPr/>
          <a:lstStyle>
            <a:lvl1pPr>
              <a:defRPr/>
            </a:lvl1pPr>
          </a:lstStyle>
          <a:p>
            <a:pPr>
              <a:defRPr/>
            </a:pPr>
            <a:r>
              <a:rPr lang="en-US" altLang="en-US"/>
              <a:t>Page</a:t>
            </a:r>
          </a:p>
        </p:txBody>
      </p:sp>
      <p:sp>
        <p:nvSpPr>
          <p:cNvPr id="7" name="Rectangle 6">
            <a:extLst>
              <a:ext uri="{FF2B5EF4-FFF2-40B4-BE49-F238E27FC236}">
                <a16:creationId xmlns:a16="http://schemas.microsoft.com/office/drawing/2014/main" id="{08942A2C-3AC9-5241-935B-1CC365905A0B}"/>
              </a:ext>
            </a:extLst>
          </p:cNvPr>
          <p:cNvSpPr>
            <a:spLocks noGrp="1" noChangeArrowheads="1"/>
          </p:cNvSpPr>
          <p:nvPr>
            <p:ph type="sldNum" sz="quarter" idx="12"/>
          </p:nvPr>
        </p:nvSpPr>
        <p:spPr>
          <a:ln/>
        </p:spPr>
        <p:txBody>
          <a:bodyPr/>
          <a:lstStyle>
            <a:lvl1pPr>
              <a:defRPr/>
            </a:lvl1pPr>
          </a:lstStyle>
          <a:p>
            <a:pPr>
              <a:defRPr/>
            </a:pPr>
            <a:fld id="{E960DD9F-86E1-6E4B-9BFB-779FF23CF378}" type="slidenum">
              <a:rPr lang="en-US" altLang="en-US"/>
              <a:pPr>
                <a:defRPr/>
              </a:pPr>
              <a:t>‹#›</a:t>
            </a:fld>
            <a:endParaRPr lang="en-US" altLang="en-US"/>
          </a:p>
        </p:txBody>
      </p:sp>
    </p:spTree>
    <p:extLst>
      <p:ext uri="{BB962C8B-B14F-4D97-AF65-F5344CB8AC3E}">
        <p14:creationId xmlns:p14="http://schemas.microsoft.com/office/powerpoint/2010/main" val="275172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C22A5D-0913-9441-82BE-93C0465C4FF2}"/>
              </a:ext>
            </a:extLst>
          </p:cNvPr>
          <p:cNvSpPr>
            <a:spLocks noGrp="1" noChangeArrowheads="1"/>
          </p:cNvSpPr>
          <p:nvPr>
            <p:ph type="title"/>
          </p:nvPr>
        </p:nvSpPr>
        <p:spPr bwMode="auto">
          <a:xfrm>
            <a:off x="514350" y="812800"/>
            <a:ext cx="5829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F931016-2A9F-D749-A97C-3B1E7709BEAD}"/>
              </a:ext>
            </a:extLst>
          </p:cNvPr>
          <p:cNvSpPr>
            <a:spLocks noGrp="1" noChangeArrowheads="1"/>
          </p:cNvSpPr>
          <p:nvPr>
            <p:ph type="body" idx="1"/>
          </p:nvPr>
        </p:nvSpPr>
        <p:spPr bwMode="auto">
          <a:xfrm>
            <a:off x="514350" y="2641600"/>
            <a:ext cx="58293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F98BB17-54BC-4B46-9E93-D740CCEA7C4F}"/>
              </a:ext>
            </a:extLst>
          </p:cNvPr>
          <p:cNvSpPr>
            <a:spLocks noGrp="1" noChangeArrowheads="1"/>
          </p:cNvSpPr>
          <p:nvPr>
            <p:ph type="dt" sz="half" idx="2"/>
          </p:nvPr>
        </p:nvSpPr>
        <p:spPr bwMode="auto">
          <a:xfrm>
            <a:off x="514350" y="8331200"/>
            <a:ext cx="142875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anose="02020603050405020304" pitchFamily="18" charset="0"/>
              </a:defRPr>
            </a:lvl1pPr>
          </a:lstStyle>
          <a:p>
            <a:pPr>
              <a:defRPr/>
            </a:pPr>
            <a:endParaRPr lang="en-US" altLang="en-US"/>
          </a:p>
        </p:txBody>
      </p:sp>
      <p:sp>
        <p:nvSpPr>
          <p:cNvPr id="1029" name="Rectangle 5">
            <a:extLst>
              <a:ext uri="{FF2B5EF4-FFF2-40B4-BE49-F238E27FC236}">
                <a16:creationId xmlns:a16="http://schemas.microsoft.com/office/drawing/2014/main" id="{DEA983F4-6FFD-9645-B5BC-02C7E9CE56D3}"/>
              </a:ext>
            </a:extLst>
          </p:cNvPr>
          <p:cNvSpPr>
            <a:spLocks noGrp="1" noChangeArrowheads="1"/>
          </p:cNvSpPr>
          <p:nvPr>
            <p:ph type="ftr" sz="quarter" idx="3"/>
          </p:nvPr>
        </p:nvSpPr>
        <p:spPr bwMode="auto">
          <a:xfrm>
            <a:off x="2343150" y="8331200"/>
            <a:ext cx="21717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anose="02020603050405020304" pitchFamily="18" charset="0"/>
              </a:defRPr>
            </a:lvl1pPr>
          </a:lstStyle>
          <a:p>
            <a:pPr>
              <a:defRPr/>
            </a:pPr>
            <a:r>
              <a:rPr lang="en-US" altLang="en-US"/>
              <a:t>Page</a:t>
            </a:r>
          </a:p>
        </p:txBody>
      </p:sp>
      <p:sp>
        <p:nvSpPr>
          <p:cNvPr id="1030" name="Rectangle 6">
            <a:extLst>
              <a:ext uri="{FF2B5EF4-FFF2-40B4-BE49-F238E27FC236}">
                <a16:creationId xmlns:a16="http://schemas.microsoft.com/office/drawing/2014/main" id="{39A1F373-2B84-784B-AE6C-8C0D9EB869C8}"/>
              </a:ext>
            </a:extLst>
          </p:cNvPr>
          <p:cNvSpPr>
            <a:spLocks noGrp="1" noChangeArrowheads="1"/>
          </p:cNvSpPr>
          <p:nvPr>
            <p:ph type="sldNum" sz="quarter" idx="4"/>
          </p:nvPr>
        </p:nvSpPr>
        <p:spPr bwMode="auto">
          <a:xfrm>
            <a:off x="4914900" y="8331200"/>
            <a:ext cx="142875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pPr>
              <a:defRPr/>
            </a:pPr>
            <a:fld id="{45E5A9A0-05AB-0E4E-BB82-5A457205A6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Times New Roman" pitchFamily="18" charset="0"/>
          <a:ea typeface="ＭＳ Ｐゴシック"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ＭＳ Ｐゴシック"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ＭＳ Ｐゴシック"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ＭＳ Ｐゴシック"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38">
            <a:extLst>
              <a:ext uri="{FF2B5EF4-FFF2-40B4-BE49-F238E27FC236}">
                <a16:creationId xmlns:a16="http://schemas.microsoft.com/office/drawing/2014/main" id="{E6AC970D-FEDB-724C-96F6-DE7342750F7F}"/>
              </a:ext>
            </a:extLst>
          </p:cNvPr>
          <p:cNvSpPr txBox="1">
            <a:spLocks noChangeArrowheads="1"/>
          </p:cNvSpPr>
          <p:nvPr/>
        </p:nvSpPr>
        <p:spPr bwMode="auto">
          <a:xfrm>
            <a:off x="457200" y="457200"/>
            <a:ext cx="609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200">
              <a:latin typeface="Calibri" panose="020F0502020204030204" pitchFamily="34" charset="0"/>
              <a:cs typeface="Calibri" panose="020F0502020204030204" pitchFamily="34" charset="0"/>
            </a:endParaRPr>
          </a:p>
        </p:txBody>
      </p:sp>
      <p:sp>
        <p:nvSpPr>
          <p:cNvPr id="15362" name="Rectangle 2">
            <a:extLst>
              <a:ext uri="{FF2B5EF4-FFF2-40B4-BE49-F238E27FC236}">
                <a16:creationId xmlns:a16="http://schemas.microsoft.com/office/drawing/2014/main" id="{B69BCB34-CA4B-5A45-BD97-BA80BCE6C73D}"/>
              </a:ext>
            </a:extLst>
          </p:cNvPr>
          <p:cNvSpPr>
            <a:spLocks noChangeArrowheads="1"/>
          </p:cNvSpPr>
          <p:nvPr/>
        </p:nvSpPr>
        <p:spPr bwMode="auto">
          <a:xfrm>
            <a:off x="838200" y="304800"/>
            <a:ext cx="5105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First Letter of your last name: D</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Your Full Name: Wyatt Duberstein</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I promise I do not cheat on the exam. Your initial: WD</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p:txBody>
      </p:sp>
      <p:sp>
        <p:nvSpPr>
          <p:cNvPr id="15363" name="Rectangle 3">
            <a:extLst>
              <a:ext uri="{FF2B5EF4-FFF2-40B4-BE49-F238E27FC236}">
                <a16:creationId xmlns:a16="http://schemas.microsoft.com/office/drawing/2014/main" id="{D83C3473-B45E-8C4D-B581-5B3DD68BB370}"/>
              </a:ext>
            </a:extLst>
          </p:cNvPr>
          <p:cNvSpPr>
            <a:spLocks noChangeArrowheads="1"/>
          </p:cNvSpPr>
          <p:nvPr/>
        </p:nvSpPr>
        <p:spPr bwMode="auto">
          <a:xfrm>
            <a:off x="838200" y="1713595"/>
            <a:ext cx="487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600" b="1" dirty="0">
                <a:latin typeface="Calibri" panose="020F0502020204030204" pitchFamily="34" charset="0"/>
                <a:cs typeface="Calibri" panose="020F0502020204030204" pitchFamily="34" charset="0"/>
              </a:rPr>
              <a:t>COM S 363: Exam 3</a:t>
            </a:r>
            <a:endParaRPr lang="en-US" altLang="en-US" sz="1600" dirty="0">
              <a:latin typeface="Calibri" panose="020F0502020204030204" pitchFamily="34" charset="0"/>
              <a:cs typeface="Calibri" panose="020F0502020204030204" pitchFamily="34" charset="0"/>
            </a:endParaRPr>
          </a:p>
        </p:txBody>
      </p:sp>
      <p:sp>
        <p:nvSpPr>
          <p:cNvPr id="4101" name="Rectangle 29">
            <a:extLst>
              <a:ext uri="{FF2B5EF4-FFF2-40B4-BE49-F238E27FC236}">
                <a16:creationId xmlns:a16="http://schemas.microsoft.com/office/drawing/2014/main" id="{2ABB2249-93B0-334D-9A8D-E54059D1722B}"/>
              </a:ext>
            </a:extLst>
          </p:cNvPr>
          <p:cNvSpPr>
            <a:spLocks noChangeArrowheads="1"/>
          </p:cNvSpPr>
          <p:nvPr/>
        </p:nvSpPr>
        <p:spPr bwMode="auto">
          <a:xfrm>
            <a:off x="682625" y="2027238"/>
            <a:ext cx="5337175" cy="2308324"/>
          </a:xfrm>
          <a:prstGeom prst="rect">
            <a:avLst/>
          </a:prstGeom>
          <a:noFill/>
          <a:ln>
            <a:noFill/>
          </a:ln>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defRPr/>
            </a:pPr>
            <a:r>
              <a:rPr lang="en-US" altLang="en-US" sz="1200" b="1" dirty="0">
                <a:latin typeface="Calibri" panose="020F0502020204030204" pitchFamily="34" charset="0"/>
                <a:cs typeface="Calibri" panose="020F0502020204030204" pitchFamily="34" charset="0"/>
              </a:rPr>
              <a:t>NOTES: </a:t>
            </a: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defRPr/>
            </a:pPr>
            <a:r>
              <a:rPr lang="en-US" altLang="en-US" sz="1200" b="1" dirty="0">
                <a:latin typeface="Calibri" panose="020F0502020204030204" pitchFamily="34" charset="0"/>
                <a:cs typeface="Calibri" panose="020F0502020204030204" pitchFamily="34" charset="0"/>
              </a:rPr>
              <a:t> </a:t>
            </a:r>
            <a:endParaRPr lang="en-US" altLang="en-US" sz="1200" dirty="0">
              <a:latin typeface="Calibri" panose="020F0502020204030204" pitchFamily="34" charset="0"/>
              <a:cs typeface="Calibri" panose="020F0502020204030204" pitchFamily="34" charset="0"/>
            </a:endParaRPr>
          </a:p>
          <a:p>
            <a:pPr marL="171450" indent="-171450" eaLnBrk="1" hangingPunct="1">
              <a:spcBef>
                <a:spcPct val="0"/>
              </a:spcBef>
              <a:defRPr/>
            </a:pPr>
            <a:r>
              <a:rPr lang="en-US" altLang="en-US" sz="1200" dirty="0">
                <a:latin typeface="Calibri" panose="020F0502020204030204" pitchFamily="34" charset="0"/>
                <a:cs typeface="Calibri" panose="020F0502020204030204" pitchFamily="34" charset="0"/>
              </a:rPr>
              <a:t>This is an open book open note exam.</a:t>
            </a:r>
          </a:p>
          <a:p>
            <a:pPr marL="171450" indent="-171450" eaLnBrk="1" hangingPunct="1">
              <a:spcBef>
                <a:spcPct val="0"/>
              </a:spcBef>
              <a:defRPr/>
            </a:pPr>
            <a:r>
              <a:rPr lang="en-US" altLang="en-US" sz="1200" dirty="0">
                <a:latin typeface="Calibri" panose="020F0502020204030204" pitchFamily="34" charset="0"/>
                <a:cs typeface="Calibri" panose="020F0502020204030204" pitchFamily="34" charset="0"/>
              </a:rPr>
              <a:t>You must work by yourself, without discussing with anyone else except TAs or instructors. </a:t>
            </a:r>
          </a:p>
          <a:p>
            <a:pPr marL="171450" indent="-171450" eaLnBrk="1" hangingPunct="1">
              <a:spcBef>
                <a:spcPct val="0"/>
              </a:spcBef>
              <a:defRPr/>
            </a:pPr>
            <a:r>
              <a:rPr lang="en-US" altLang="en-US" sz="1200" dirty="0">
                <a:latin typeface="Calibri" panose="020F0502020204030204" pitchFamily="34" charset="0"/>
                <a:cs typeface="Calibri" panose="020F0502020204030204" pitchFamily="34" charset="0"/>
              </a:rPr>
              <a:t>You can handwrite, but you are strongly encouraged to type/draw on these slides directly. Some shapes may be given for your convenience.  If you do handwrite, write legibly; if the grader can't read, at their sole discretion, you receive no point.</a:t>
            </a:r>
          </a:p>
          <a:p>
            <a:pPr marL="171450" indent="-171450" eaLnBrk="1" hangingPunct="1">
              <a:spcBef>
                <a:spcPct val="0"/>
              </a:spcBef>
              <a:defRPr/>
            </a:pPr>
            <a:r>
              <a:rPr lang="en-US" altLang="en-US" sz="1200" dirty="0">
                <a:latin typeface="Calibri" panose="020F0502020204030204" pitchFamily="34" charset="0"/>
                <a:cs typeface="Calibri" panose="020F0502020204030204" pitchFamily="34" charset="0"/>
              </a:rPr>
              <a:t>The spaces you are given are more than enough. But if you need more, you can create new slides.  </a:t>
            </a:r>
          </a:p>
          <a:p>
            <a:pPr marL="171450" indent="-171450" eaLnBrk="1" hangingPunct="1">
              <a:spcBef>
                <a:spcPct val="0"/>
              </a:spcBef>
              <a:defRPr/>
            </a:pPr>
            <a:r>
              <a:rPr lang="en-US" altLang="en-US" sz="1200" dirty="0">
                <a:latin typeface="Calibri" panose="020F0502020204030204" pitchFamily="34" charset="0"/>
                <a:cs typeface="Calibri" panose="020F0502020204030204" pitchFamily="34" charset="0"/>
              </a:rPr>
              <a:t>Submit your file in PDF format.</a:t>
            </a:r>
          </a:p>
        </p:txBody>
      </p:sp>
      <p:graphicFrame>
        <p:nvGraphicFramePr>
          <p:cNvPr id="6" name="Table 5">
            <a:extLst>
              <a:ext uri="{FF2B5EF4-FFF2-40B4-BE49-F238E27FC236}">
                <a16:creationId xmlns:a16="http://schemas.microsoft.com/office/drawing/2014/main" id="{62D3FB04-979C-BA44-B824-1460964EDF86}"/>
              </a:ext>
            </a:extLst>
          </p:cNvPr>
          <p:cNvGraphicFramePr>
            <a:graphicFrameLocks noGrp="1"/>
          </p:cNvGraphicFramePr>
          <p:nvPr>
            <p:extLst>
              <p:ext uri="{D42A27DB-BD31-4B8C-83A1-F6EECF244321}">
                <p14:modId xmlns:p14="http://schemas.microsoft.com/office/powerpoint/2010/main" val="2890238952"/>
              </p:ext>
            </p:extLst>
          </p:nvPr>
        </p:nvGraphicFramePr>
        <p:xfrm>
          <a:off x="1136904" y="4358458"/>
          <a:ext cx="4572000" cy="4328342"/>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298938">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Problem</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Max Points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Points</a:t>
                      </a:r>
                      <a:endParaRPr kumimoji="0" lang="en-US" altLang="en-US" sz="14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938">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938">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938">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3</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5419706"/>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5008593"/>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9022905"/>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2580770"/>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4183726"/>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9</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0635307"/>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60418238"/>
                  </a:ext>
                </a:extLst>
              </a:tr>
              <a:tr h="29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0698981"/>
                  </a:ext>
                </a:extLst>
              </a:tr>
              <a:tr h="298938">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Total</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rPr>
                        <a:t>100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Calibri" panose="020F0502020204030204" pitchFamily="34"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0DF934F-E99D-C648-A0C0-E2AAF8D48E6D}"/>
              </a:ext>
            </a:extLst>
          </p:cNvPr>
          <p:cNvSpPr>
            <a:spLocks noGrp="1"/>
          </p:cNvSpPr>
          <p:nvPr>
            <p:ph type="sldNum" sz="quarter" idx="12"/>
          </p:nvPr>
        </p:nvSpPr>
        <p:spPr/>
        <p:txBody>
          <a:bodyPr/>
          <a:lstStyle/>
          <a:p>
            <a:pPr>
              <a:defRPr/>
            </a:pPr>
            <a:fld id="{A00E77D6-B2EE-1741-A475-08DE21AFA199}" type="slidenum">
              <a:rPr lang="en-US" altLang="en-US" smtClean="0"/>
              <a:pPr>
                <a:defRPr/>
              </a:pPr>
              <a:t>0</a:t>
            </a:fld>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38">
            <a:extLst>
              <a:ext uri="{FF2B5EF4-FFF2-40B4-BE49-F238E27FC236}">
                <a16:creationId xmlns:a16="http://schemas.microsoft.com/office/drawing/2014/main" id="{3C3B6AEA-63A1-9846-85B7-AEFB1E74BA2F}"/>
              </a:ext>
            </a:extLst>
          </p:cNvPr>
          <p:cNvSpPr txBox="1">
            <a:spLocks noChangeArrowheads="1"/>
          </p:cNvSpPr>
          <p:nvPr/>
        </p:nvSpPr>
        <p:spPr bwMode="auto">
          <a:xfrm>
            <a:off x="381000" y="457200"/>
            <a:ext cx="6096000" cy="2714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mj-lt"/>
              <a:buAutoNum type="arabicPeriod" startAt="6"/>
            </a:pPr>
            <a:r>
              <a:rPr lang="en-US" altLang="en-US" sz="1200" dirty="0">
                <a:latin typeface="Calibri" panose="020F0502020204030204" pitchFamily="34" charset="0"/>
                <a:cs typeface="Calibri" panose="020F0502020204030204" pitchFamily="34" charset="0"/>
              </a:rPr>
              <a:t>(6 points) Explain how to sort 30 pages of data (e.g., numbers) with 3 pages of main memory in detail (i.e., pass 1, pass 2, ..., until the data is sorted) and estimate the I/O cost.  Your algorithm needs to minimize disk I/</a:t>
            </a:r>
            <a:r>
              <a:rPr lang="en-US" altLang="en-US" sz="1200" dirty="0" err="1">
                <a:latin typeface="Calibri" panose="020F0502020204030204" pitchFamily="34" charset="0"/>
                <a:cs typeface="Calibri" panose="020F0502020204030204" pitchFamily="34" charset="0"/>
              </a:rPr>
              <a:t>Os</a:t>
            </a:r>
            <a:r>
              <a:rPr lang="en-US" altLang="en-US" sz="1200" dirty="0">
                <a:latin typeface="Calibri" panose="020F0502020204030204" pitchFamily="34" charset="0"/>
                <a:cs typeface="Calibri" panose="020F0502020204030204" pitchFamily="34" charset="0"/>
              </a:rPr>
              <a:t> (i.e., the number of pages that need to be read from and written to the disk). When sorting in main memory, you can assume you have the additional memory for swapping two numbers. </a:t>
            </a:r>
            <a:br>
              <a:rPr lang="en-US" altLang="en-US" sz="1200" dirty="0">
                <a:latin typeface="Calibri" panose="020F0502020204030204" pitchFamily="34" charset="0"/>
                <a:cs typeface="Calibri" panose="020F0502020204030204" pitchFamily="34" charset="0"/>
              </a:rPr>
            </a:br>
            <a:endParaRPr lang="en-US" altLang="en-US" sz="1200" dirty="0">
              <a:latin typeface="Calibri" panose="020F0502020204030204" pitchFamily="34" charset="0"/>
              <a:cs typeface="Calibri" panose="020F0502020204030204" pitchFamily="34" charset="0"/>
            </a:endParaRPr>
          </a:p>
          <a:p>
            <a:pPr marL="0" indent="0">
              <a:buNone/>
            </a:pPr>
            <a:r>
              <a:rPr lang="en-US" altLang="en-US" sz="1200" dirty="0">
                <a:solidFill>
                  <a:srgbClr val="FF0000"/>
                </a:solidFill>
                <a:latin typeface="Calibri" panose="020F0502020204030204" pitchFamily="34" charset="0"/>
                <a:cs typeface="Calibri" panose="020F0502020204030204" pitchFamily="34" charset="0"/>
              </a:rPr>
              <a:t>       1. Read 3 pages into main memory and sort using any method, such as quicksort. </a:t>
            </a:r>
          </a:p>
          <a:p>
            <a:pPr marL="0" indent="0">
              <a:buNone/>
            </a:pPr>
            <a:r>
              <a:rPr lang="en-US" altLang="en-US" sz="1200" dirty="0">
                <a:solidFill>
                  <a:srgbClr val="FF0000"/>
                </a:solidFill>
                <a:latin typeface="Calibri" panose="020F0502020204030204" pitchFamily="34" charset="0"/>
                <a:cs typeface="Calibri" panose="020F0502020204030204" pitchFamily="34" charset="0"/>
              </a:rPr>
              <a:t>       2. Write the data from part 1 to disk.</a:t>
            </a:r>
          </a:p>
          <a:p>
            <a:pPr marL="0" indent="0">
              <a:buNone/>
            </a:pPr>
            <a:r>
              <a:rPr lang="en-US" altLang="en-US" sz="1200" dirty="0">
                <a:solidFill>
                  <a:srgbClr val="FF0000"/>
                </a:solidFill>
                <a:latin typeface="Calibri" panose="020F0502020204030204" pitchFamily="34" charset="0"/>
                <a:cs typeface="Calibri" panose="020F0502020204030204" pitchFamily="34" charset="0"/>
              </a:rPr>
              <a:t>       3. Repeat steps 1 and 2 until all the data is sorted in 3-page chunks</a:t>
            </a:r>
          </a:p>
          <a:p>
            <a:pPr marL="0" indent="0">
              <a:buNone/>
            </a:pPr>
            <a:r>
              <a:rPr lang="en-US" altLang="en-US" sz="1200" dirty="0">
                <a:solidFill>
                  <a:srgbClr val="FF0000"/>
                </a:solidFill>
                <a:latin typeface="Calibri" panose="020F0502020204030204" pitchFamily="34" charset="0"/>
                <a:cs typeface="Calibri" panose="020F0502020204030204" pitchFamily="34" charset="0"/>
              </a:rPr>
              <a:t>       4. Read the first page of each group of data into input buffers and save 1 page for the output buffer. This is to merge the data into 1 output file for  the system.</a:t>
            </a:r>
          </a:p>
          <a:p>
            <a:pPr marL="0" indent="0">
              <a:buNone/>
            </a:pPr>
            <a:r>
              <a:rPr lang="en-US" altLang="en-US" sz="1200" dirty="0">
                <a:solidFill>
                  <a:srgbClr val="FF0000"/>
                </a:solidFill>
                <a:latin typeface="Calibri" panose="020F0502020204030204" pitchFamily="34" charset="0"/>
                <a:cs typeface="Calibri" panose="020F0502020204030204" pitchFamily="34" charset="0"/>
              </a:rPr>
              <a:t>       5. Merge the data and store the result in the output buffer.</a:t>
            </a:r>
          </a:p>
          <a:p>
            <a:pPr>
              <a:buFont typeface="+mj-lt"/>
              <a:buAutoNum type="arabicPeriod" startAt="6"/>
            </a:pPr>
            <a:endParaRPr lang="en-US" altLang="en-US" sz="12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3E93C97-F42C-F843-A685-CFA0C8BF06F2}"/>
              </a:ext>
            </a:extLst>
          </p:cNvPr>
          <p:cNvSpPr>
            <a:spLocks noGrp="1"/>
          </p:cNvSpPr>
          <p:nvPr>
            <p:ph type="sldNum" sz="quarter" idx="12"/>
          </p:nvPr>
        </p:nvSpPr>
        <p:spPr/>
        <p:txBody>
          <a:bodyPr/>
          <a:lstStyle/>
          <a:p>
            <a:pPr>
              <a:defRPr/>
            </a:pPr>
            <a:fld id="{A00E77D6-B2EE-1741-A475-08DE21AFA199}" type="slidenum">
              <a:rPr lang="en-US" altLang="en-US" smtClean="0"/>
              <a:pPr>
                <a:defRPr/>
              </a:pPr>
              <a:t>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38">
            <a:extLst>
              <a:ext uri="{FF2B5EF4-FFF2-40B4-BE49-F238E27FC236}">
                <a16:creationId xmlns:a16="http://schemas.microsoft.com/office/drawing/2014/main" id="{C487A351-1258-3C4E-8F99-56C23B8C867D}"/>
              </a:ext>
            </a:extLst>
          </p:cNvPr>
          <p:cNvSpPr txBox="1">
            <a:spLocks noChangeArrowheads="1"/>
          </p:cNvSpPr>
          <p:nvPr/>
        </p:nvSpPr>
        <p:spPr bwMode="auto">
          <a:xfrm>
            <a:off x="457200" y="457200"/>
            <a:ext cx="609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7. (10 points) For each of the following schedules, determine what schedule(s) it is. </a:t>
            </a:r>
          </a:p>
        </p:txBody>
      </p:sp>
      <p:sp>
        <p:nvSpPr>
          <p:cNvPr id="15362" name="Line 12">
            <a:extLst>
              <a:ext uri="{FF2B5EF4-FFF2-40B4-BE49-F238E27FC236}">
                <a16:creationId xmlns:a16="http://schemas.microsoft.com/office/drawing/2014/main" id="{26A56888-11FF-CD4F-A8DF-ABF4E981936B}"/>
              </a:ext>
            </a:extLst>
          </p:cNvPr>
          <p:cNvSpPr>
            <a:spLocks noChangeShapeType="1"/>
          </p:cNvSpPr>
          <p:nvPr/>
        </p:nvSpPr>
        <p:spPr bwMode="auto">
          <a:xfrm>
            <a:off x="723900" y="1752600"/>
            <a:ext cx="1333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63" name="Line 13">
            <a:extLst>
              <a:ext uri="{FF2B5EF4-FFF2-40B4-BE49-F238E27FC236}">
                <a16:creationId xmlns:a16="http://schemas.microsoft.com/office/drawing/2014/main" id="{2207D0B7-B72C-FA4C-B040-C182A4B149FD}"/>
              </a:ext>
            </a:extLst>
          </p:cNvPr>
          <p:cNvSpPr>
            <a:spLocks noChangeShapeType="1"/>
          </p:cNvSpPr>
          <p:nvPr/>
        </p:nvSpPr>
        <p:spPr bwMode="auto">
          <a:xfrm>
            <a:off x="723900" y="1447800"/>
            <a:ext cx="1333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64" name="Line 14">
            <a:extLst>
              <a:ext uri="{FF2B5EF4-FFF2-40B4-BE49-F238E27FC236}">
                <a16:creationId xmlns:a16="http://schemas.microsoft.com/office/drawing/2014/main" id="{35AB949D-E230-2D48-AC94-93FE9751CC9C}"/>
              </a:ext>
            </a:extLst>
          </p:cNvPr>
          <p:cNvSpPr>
            <a:spLocks noChangeShapeType="1"/>
          </p:cNvSpPr>
          <p:nvPr/>
        </p:nvSpPr>
        <p:spPr bwMode="auto">
          <a:xfrm>
            <a:off x="1371600" y="14478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65" name="Rectangle 15">
            <a:extLst>
              <a:ext uri="{FF2B5EF4-FFF2-40B4-BE49-F238E27FC236}">
                <a16:creationId xmlns:a16="http://schemas.microsoft.com/office/drawing/2014/main" id="{7195CFD2-E23B-3A41-9198-FCD3A5A7DD60}"/>
              </a:ext>
            </a:extLst>
          </p:cNvPr>
          <p:cNvSpPr>
            <a:spLocks noChangeArrowheads="1"/>
          </p:cNvSpPr>
          <p:nvPr/>
        </p:nvSpPr>
        <p:spPr bwMode="auto">
          <a:xfrm>
            <a:off x="1333500" y="1466850"/>
            <a:ext cx="7239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T2</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66" name="Rectangle 16">
            <a:extLst>
              <a:ext uri="{FF2B5EF4-FFF2-40B4-BE49-F238E27FC236}">
                <a16:creationId xmlns:a16="http://schemas.microsoft.com/office/drawing/2014/main" id="{8F930E0B-E67A-7B49-B42B-3EB3456F8849}"/>
              </a:ext>
            </a:extLst>
          </p:cNvPr>
          <p:cNvSpPr>
            <a:spLocks noChangeArrowheads="1"/>
          </p:cNvSpPr>
          <p:nvPr/>
        </p:nvSpPr>
        <p:spPr bwMode="auto">
          <a:xfrm>
            <a:off x="685800" y="1447800"/>
            <a:ext cx="76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T1</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67" name="Rectangle 3">
            <a:extLst>
              <a:ext uri="{FF2B5EF4-FFF2-40B4-BE49-F238E27FC236}">
                <a16:creationId xmlns:a16="http://schemas.microsoft.com/office/drawing/2014/main" id="{4EA274C7-4209-0548-A746-C829CA16B17A}"/>
              </a:ext>
            </a:extLst>
          </p:cNvPr>
          <p:cNvSpPr>
            <a:spLocks noChangeArrowheads="1"/>
          </p:cNvSpPr>
          <p:nvPr/>
        </p:nvSpPr>
        <p:spPr bwMode="auto">
          <a:xfrm>
            <a:off x="800100" y="1066800"/>
            <a:ext cx="333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libri" panose="020F0502020204030204" pitchFamily="34" charset="0"/>
                <a:cs typeface="Calibri" panose="020F0502020204030204" pitchFamily="34" charset="0"/>
              </a:rPr>
              <a:t>S1</a:t>
            </a:r>
          </a:p>
        </p:txBody>
      </p:sp>
      <p:sp>
        <p:nvSpPr>
          <p:cNvPr id="15368" name="Line 12">
            <a:extLst>
              <a:ext uri="{FF2B5EF4-FFF2-40B4-BE49-F238E27FC236}">
                <a16:creationId xmlns:a16="http://schemas.microsoft.com/office/drawing/2014/main" id="{6B71855D-B8F6-DB4F-8C3E-DCA3303FC267}"/>
              </a:ext>
            </a:extLst>
          </p:cNvPr>
          <p:cNvSpPr>
            <a:spLocks noChangeShapeType="1"/>
          </p:cNvSpPr>
          <p:nvPr/>
        </p:nvSpPr>
        <p:spPr bwMode="auto">
          <a:xfrm>
            <a:off x="723900" y="4094163"/>
            <a:ext cx="1333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69" name="Line 13">
            <a:extLst>
              <a:ext uri="{FF2B5EF4-FFF2-40B4-BE49-F238E27FC236}">
                <a16:creationId xmlns:a16="http://schemas.microsoft.com/office/drawing/2014/main" id="{62EDD19D-B762-9E45-9D37-D8649B89D24F}"/>
              </a:ext>
            </a:extLst>
          </p:cNvPr>
          <p:cNvSpPr>
            <a:spLocks noChangeShapeType="1"/>
          </p:cNvSpPr>
          <p:nvPr/>
        </p:nvSpPr>
        <p:spPr bwMode="auto">
          <a:xfrm>
            <a:off x="723900" y="3789363"/>
            <a:ext cx="1333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70" name="Line 14">
            <a:extLst>
              <a:ext uri="{FF2B5EF4-FFF2-40B4-BE49-F238E27FC236}">
                <a16:creationId xmlns:a16="http://schemas.microsoft.com/office/drawing/2014/main" id="{F7BCD9A3-D81F-C149-B150-36216ED041FC}"/>
              </a:ext>
            </a:extLst>
          </p:cNvPr>
          <p:cNvSpPr>
            <a:spLocks noChangeShapeType="1"/>
          </p:cNvSpPr>
          <p:nvPr/>
        </p:nvSpPr>
        <p:spPr bwMode="auto">
          <a:xfrm>
            <a:off x="1371600" y="378936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71" name="Rectangle 15">
            <a:extLst>
              <a:ext uri="{FF2B5EF4-FFF2-40B4-BE49-F238E27FC236}">
                <a16:creationId xmlns:a16="http://schemas.microsoft.com/office/drawing/2014/main" id="{66CD260F-AA5E-1D45-B40D-38EDC54FA587}"/>
              </a:ext>
            </a:extLst>
          </p:cNvPr>
          <p:cNvSpPr>
            <a:spLocks noChangeArrowheads="1"/>
          </p:cNvSpPr>
          <p:nvPr/>
        </p:nvSpPr>
        <p:spPr bwMode="auto">
          <a:xfrm>
            <a:off x="1333500" y="3808413"/>
            <a:ext cx="7239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T2</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R(B)</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W(B)</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72" name="Rectangle 16">
            <a:extLst>
              <a:ext uri="{FF2B5EF4-FFF2-40B4-BE49-F238E27FC236}">
                <a16:creationId xmlns:a16="http://schemas.microsoft.com/office/drawing/2014/main" id="{873B7E56-EE83-F145-8222-9913FFC714E0}"/>
              </a:ext>
            </a:extLst>
          </p:cNvPr>
          <p:cNvSpPr>
            <a:spLocks noChangeArrowheads="1"/>
          </p:cNvSpPr>
          <p:nvPr/>
        </p:nvSpPr>
        <p:spPr bwMode="auto">
          <a:xfrm>
            <a:off x="685800" y="3789363"/>
            <a:ext cx="762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T1</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73" name="Rectangle 3">
            <a:extLst>
              <a:ext uri="{FF2B5EF4-FFF2-40B4-BE49-F238E27FC236}">
                <a16:creationId xmlns:a16="http://schemas.microsoft.com/office/drawing/2014/main" id="{A88A1EC4-3E55-0F4A-B9D8-0BC2589580FF}"/>
              </a:ext>
            </a:extLst>
          </p:cNvPr>
          <p:cNvSpPr>
            <a:spLocks noChangeArrowheads="1"/>
          </p:cNvSpPr>
          <p:nvPr/>
        </p:nvSpPr>
        <p:spPr bwMode="auto">
          <a:xfrm>
            <a:off x="800100" y="3408363"/>
            <a:ext cx="333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libri" panose="020F0502020204030204" pitchFamily="34" charset="0"/>
                <a:cs typeface="Calibri" panose="020F0502020204030204" pitchFamily="34" charset="0"/>
              </a:rPr>
              <a:t>S2</a:t>
            </a:r>
          </a:p>
        </p:txBody>
      </p:sp>
      <p:sp>
        <p:nvSpPr>
          <p:cNvPr id="15374" name="Rectangle 3">
            <a:extLst>
              <a:ext uri="{FF2B5EF4-FFF2-40B4-BE49-F238E27FC236}">
                <a16:creationId xmlns:a16="http://schemas.microsoft.com/office/drawing/2014/main" id="{46605D06-2955-FE48-A1D1-E0F1427A8B19}"/>
              </a:ext>
            </a:extLst>
          </p:cNvPr>
          <p:cNvSpPr>
            <a:spLocks noChangeArrowheads="1"/>
          </p:cNvSpPr>
          <p:nvPr/>
        </p:nvSpPr>
        <p:spPr bwMode="auto">
          <a:xfrm>
            <a:off x="2819400" y="1676400"/>
            <a:ext cx="365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Times New Roman" panose="02020603050405020304" pitchFamily="18" charset="0"/>
              <a:buAutoNum type="alphaLcParenR"/>
            </a:pPr>
            <a:r>
              <a:rPr lang="en-US" altLang="en-US" sz="1200" dirty="0">
                <a:latin typeface="Calibri" panose="020F0502020204030204" pitchFamily="34" charset="0"/>
                <a:cs typeface="Calibri" panose="020F0502020204030204" pitchFamily="34" charset="0"/>
              </a:rPr>
              <a:t>S1 is a serial schedule. Yes[]    No[</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a:t>
            </a:r>
          </a:p>
          <a:p>
            <a:pPr eaLnBrk="1" hangingPunct="1">
              <a:spcBef>
                <a:spcPct val="0"/>
              </a:spcBef>
              <a:buFont typeface="Times New Roman" panose="02020603050405020304" pitchFamily="18" charset="0"/>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a:pPr>
            <a:r>
              <a:rPr lang="en-US" altLang="en-US" sz="1200" dirty="0">
                <a:latin typeface="Calibri" panose="020F0502020204030204" pitchFamily="34" charset="0"/>
                <a:cs typeface="Calibri" panose="020F0502020204030204" pitchFamily="34" charset="0"/>
              </a:rPr>
              <a:t>S1 is a strict schedule. Yes[ ]    No[</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a:t>
            </a:r>
          </a:p>
          <a:p>
            <a:pPr eaLnBrk="1" hangingPunct="1">
              <a:spcBef>
                <a:spcPct val="0"/>
              </a:spcBef>
              <a:buFont typeface="Times New Roman" panose="02020603050405020304" pitchFamily="18" charset="0"/>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a:pPr>
            <a:r>
              <a:rPr lang="en-US" altLang="en-US" sz="1200" dirty="0">
                <a:latin typeface="Calibri" panose="020F0502020204030204" pitchFamily="34" charset="0"/>
                <a:cs typeface="Calibri" panose="020F0502020204030204" pitchFamily="34" charset="0"/>
              </a:rPr>
              <a:t>S1 is a serializable schedule. Yes[ ]    No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a:t>
            </a:r>
          </a:p>
        </p:txBody>
      </p:sp>
      <p:sp>
        <p:nvSpPr>
          <p:cNvPr id="15375" name="Rectangle 3">
            <a:extLst>
              <a:ext uri="{FF2B5EF4-FFF2-40B4-BE49-F238E27FC236}">
                <a16:creationId xmlns:a16="http://schemas.microsoft.com/office/drawing/2014/main" id="{2C0F226F-0E74-B749-9429-0FB04B064CAB}"/>
              </a:ext>
            </a:extLst>
          </p:cNvPr>
          <p:cNvSpPr>
            <a:spLocks noChangeArrowheads="1"/>
          </p:cNvSpPr>
          <p:nvPr/>
        </p:nvSpPr>
        <p:spPr bwMode="auto">
          <a:xfrm>
            <a:off x="2819400" y="4068763"/>
            <a:ext cx="365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Times New Roman" panose="02020603050405020304" pitchFamily="18" charset="0"/>
              <a:buAutoNum type="alphaLcParenR" startAt="4"/>
            </a:pPr>
            <a:r>
              <a:rPr lang="en-US" altLang="en-US" sz="1200" dirty="0">
                <a:latin typeface="Calibri" panose="020F0502020204030204" pitchFamily="34" charset="0"/>
                <a:cs typeface="Calibri" panose="020F0502020204030204" pitchFamily="34" charset="0"/>
              </a:rPr>
              <a:t>S2 is a serial schedule. Yes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    No[</a:t>
            </a:r>
            <a:r>
              <a:rPr lang="en-US" altLang="en-US" sz="1200" dirty="0">
                <a:solidFill>
                  <a:srgbClr val="FF0000"/>
                </a:solidFill>
                <a:latin typeface="Calibri" panose="020F0502020204030204" pitchFamily="34" charset="0"/>
                <a:cs typeface="Calibri" panose="020F0502020204030204" pitchFamily="34" charset="0"/>
              </a:rPr>
              <a:t> </a:t>
            </a:r>
            <a:r>
              <a:rPr lang="en-US" altLang="en-US" sz="1200" dirty="0">
                <a:latin typeface="Calibri" panose="020F0502020204030204" pitchFamily="34" charset="0"/>
                <a:cs typeface="Calibri" panose="020F0502020204030204" pitchFamily="34" charset="0"/>
              </a:rPr>
              <a:t>]</a:t>
            </a:r>
          </a:p>
          <a:p>
            <a:pPr eaLnBrk="1" hangingPunct="1">
              <a:spcBef>
                <a:spcPct val="0"/>
              </a:spcBef>
              <a:buFont typeface="Times New Roman" panose="02020603050405020304" pitchFamily="18" charset="0"/>
              <a:buAutoNum type="alphaLcParenR" startAt="4"/>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startAt="4"/>
            </a:pPr>
            <a:r>
              <a:rPr lang="en-US" altLang="en-US" sz="1200" dirty="0">
                <a:latin typeface="Calibri" panose="020F0502020204030204" pitchFamily="34" charset="0"/>
                <a:cs typeface="Calibri" panose="020F0502020204030204" pitchFamily="34" charset="0"/>
              </a:rPr>
              <a:t>S2 is a strict schedule. Yes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    No[ ]</a:t>
            </a:r>
          </a:p>
          <a:p>
            <a:pPr eaLnBrk="1" hangingPunct="1">
              <a:spcBef>
                <a:spcPct val="0"/>
              </a:spcBef>
              <a:buFont typeface="Times New Roman" panose="02020603050405020304" pitchFamily="18" charset="0"/>
              <a:buAutoNum type="alphaLcParenR" startAt="4"/>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startAt="4"/>
            </a:pPr>
            <a:r>
              <a:rPr lang="en-US" altLang="en-US" sz="1200" dirty="0">
                <a:latin typeface="Calibri" panose="020F0502020204030204" pitchFamily="34" charset="0"/>
                <a:cs typeface="Calibri" panose="020F0502020204030204" pitchFamily="34" charset="0"/>
              </a:rPr>
              <a:t>S2 is a serializable schedule. Yes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    No[ ]</a:t>
            </a:r>
          </a:p>
        </p:txBody>
      </p:sp>
      <p:sp>
        <p:nvSpPr>
          <p:cNvPr id="15376" name="Line 12">
            <a:extLst>
              <a:ext uri="{FF2B5EF4-FFF2-40B4-BE49-F238E27FC236}">
                <a16:creationId xmlns:a16="http://schemas.microsoft.com/office/drawing/2014/main" id="{50F21CD3-2CB3-174D-B6A5-D31B9D2150F5}"/>
              </a:ext>
            </a:extLst>
          </p:cNvPr>
          <p:cNvSpPr>
            <a:spLocks noChangeShapeType="1"/>
          </p:cNvSpPr>
          <p:nvPr/>
        </p:nvSpPr>
        <p:spPr bwMode="auto">
          <a:xfrm>
            <a:off x="723900" y="6553200"/>
            <a:ext cx="2019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77" name="Line 13">
            <a:extLst>
              <a:ext uri="{FF2B5EF4-FFF2-40B4-BE49-F238E27FC236}">
                <a16:creationId xmlns:a16="http://schemas.microsoft.com/office/drawing/2014/main" id="{ADC89E19-5FE2-CB42-A895-2EA53B382350}"/>
              </a:ext>
            </a:extLst>
          </p:cNvPr>
          <p:cNvSpPr>
            <a:spLocks noChangeShapeType="1"/>
          </p:cNvSpPr>
          <p:nvPr/>
        </p:nvSpPr>
        <p:spPr bwMode="auto">
          <a:xfrm>
            <a:off x="723900" y="6248400"/>
            <a:ext cx="2019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78" name="Line 14">
            <a:extLst>
              <a:ext uri="{FF2B5EF4-FFF2-40B4-BE49-F238E27FC236}">
                <a16:creationId xmlns:a16="http://schemas.microsoft.com/office/drawing/2014/main" id="{B6641B9A-2421-F244-AE99-EE4BA40A849B}"/>
              </a:ext>
            </a:extLst>
          </p:cNvPr>
          <p:cNvSpPr>
            <a:spLocks noChangeShapeType="1"/>
          </p:cNvSpPr>
          <p:nvPr/>
        </p:nvSpPr>
        <p:spPr bwMode="auto">
          <a:xfrm>
            <a:off x="1371600" y="6248400"/>
            <a:ext cx="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79" name="Rectangle 15">
            <a:extLst>
              <a:ext uri="{FF2B5EF4-FFF2-40B4-BE49-F238E27FC236}">
                <a16:creationId xmlns:a16="http://schemas.microsoft.com/office/drawing/2014/main" id="{13ADB0AC-1D60-9441-B785-ED2D7F4AA43C}"/>
              </a:ext>
            </a:extLst>
          </p:cNvPr>
          <p:cNvSpPr>
            <a:spLocks noChangeArrowheads="1"/>
          </p:cNvSpPr>
          <p:nvPr/>
        </p:nvSpPr>
        <p:spPr bwMode="auto">
          <a:xfrm>
            <a:off x="1333500" y="6267450"/>
            <a:ext cx="723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T2</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W(B)</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80" name="Rectangle 16">
            <a:extLst>
              <a:ext uri="{FF2B5EF4-FFF2-40B4-BE49-F238E27FC236}">
                <a16:creationId xmlns:a16="http://schemas.microsoft.com/office/drawing/2014/main" id="{9B0B0290-4DC0-5A4B-B5E6-82D2A0C50D7F}"/>
              </a:ext>
            </a:extLst>
          </p:cNvPr>
          <p:cNvSpPr>
            <a:spLocks noChangeArrowheads="1"/>
          </p:cNvSpPr>
          <p:nvPr/>
        </p:nvSpPr>
        <p:spPr bwMode="auto">
          <a:xfrm>
            <a:off x="685800" y="6248400"/>
            <a:ext cx="762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T1</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R(B)</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15381" name="Rectangle 3">
            <a:extLst>
              <a:ext uri="{FF2B5EF4-FFF2-40B4-BE49-F238E27FC236}">
                <a16:creationId xmlns:a16="http://schemas.microsoft.com/office/drawing/2014/main" id="{88DBB85D-0CA6-2342-BD09-D778B1E2BEE8}"/>
              </a:ext>
            </a:extLst>
          </p:cNvPr>
          <p:cNvSpPr>
            <a:spLocks noChangeArrowheads="1"/>
          </p:cNvSpPr>
          <p:nvPr/>
        </p:nvSpPr>
        <p:spPr bwMode="auto">
          <a:xfrm>
            <a:off x="800100" y="5867400"/>
            <a:ext cx="333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libri" panose="020F0502020204030204" pitchFamily="34" charset="0"/>
                <a:cs typeface="Calibri" panose="020F0502020204030204" pitchFamily="34" charset="0"/>
              </a:rPr>
              <a:t>S3</a:t>
            </a:r>
          </a:p>
        </p:txBody>
      </p:sp>
      <p:sp>
        <p:nvSpPr>
          <p:cNvPr id="15382" name="Rectangle 3">
            <a:extLst>
              <a:ext uri="{FF2B5EF4-FFF2-40B4-BE49-F238E27FC236}">
                <a16:creationId xmlns:a16="http://schemas.microsoft.com/office/drawing/2014/main" id="{CE6CFD28-7368-EB47-A092-9FA904B3FE1E}"/>
              </a:ext>
            </a:extLst>
          </p:cNvPr>
          <p:cNvSpPr>
            <a:spLocks noChangeArrowheads="1"/>
          </p:cNvSpPr>
          <p:nvPr/>
        </p:nvSpPr>
        <p:spPr bwMode="auto">
          <a:xfrm>
            <a:off x="2819400" y="6745288"/>
            <a:ext cx="3657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Times New Roman" panose="02020603050405020304" pitchFamily="18" charset="0"/>
              <a:buAutoNum type="alphaLcParenR" startAt="7"/>
            </a:pPr>
            <a:r>
              <a:rPr lang="en-US" altLang="en-US" sz="1200" dirty="0">
                <a:latin typeface="Calibri" panose="020F0502020204030204" pitchFamily="34" charset="0"/>
                <a:cs typeface="Calibri" panose="020F0502020204030204" pitchFamily="34" charset="0"/>
              </a:rPr>
              <a:t>S3 is a strict schedule. Yes[ ]    No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a:t>
            </a:r>
          </a:p>
          <a:p>
            <a:pPr eaLnBrk="1" hangingPunct="1">
              <a:spcBef>
                <a:spcPct val="0"/>
              </a:spcBef>
              <a:buFont typeface="Times New Roman" panose="02020603050405020304" pitchFamily="18" charset="0"/>
              <a:buAutoNum type="alphaLcParenR" startAt="7"/>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startAt="7"/>
            </a:pPr>
            <a:r>
              <a:rPr lang="en-US" altLang="en-US" sz="1200" dirty="0">
                <a:latin typeface="Calibri" panose="020F0502020204030204" pitchFamily="34" charset="0"/>
                <a:cs typeface="Calibri" panose="020F0502020204030204" pitchFamily="34" charset="0"/>
              </a:rPr>
              <a:t>S3 is a serializable schedule. Yes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    No[ ]</a:t>
            </a:r>
          </a:p>
          <a:p>
            <a:pPr eaLnBrk="1" hangingPunct="1">
              <a:spcBef>
                <a:spcPct val="0"/>
              </a:spcBef>
              <a:buFont typeface="Times New Roman" panose="02020603050405020304" pitchFamily="18" charset="0"/>
              <a:buAutoNum type="alphaLcParenR" startAt="7"/>
            </a:pPr>
            <a:endParaRPr lang="en-US" altLang="en-US" sz="1200" dirty="0">
              <a:latin typeface="Calibri" panose="020F0502020204030204" pitchFamily="34" charset="0"/>
              <a:cs typeface="Calibri" panose="020F0502020204030204" pitchFamily="34" charset="0"/>
            </a:endParaRPr>
          </a:p>
          <a:p>
            <a:pPr eaLnBrk="1" hangingPunct="1">
              <a:spcBef>
                <a:spcPct val="0"/>
              </a:spcBef>
              <a:buFont typeface="Times New Roman" panose="02020603050405020304" pitchFamily="18" charset="0"/>
              <a:buAutoNum type="alphaLcParenR" startAt="7"/>
            </a:pPr>
            <a:r>
              <a:rPr lang="en-US" altLang="en-US" sz="1200" dirty="0">
                <a:latin typeface="Calibri" panose="020F0502020204030204" pitchFamily="34" charset="0"/>
                <a:cs typeface="Calibri" panose="020F0502020204030204" pitchFamily="34" charset="0"/>
              </a:rPr>
              <a:t>S3 is a recoverable schedule. Yes [</a:t>
            </a:r>
            <a:r>
              <a:rPr lang="en-US" altLang="en-US" sz="1200" dirty="0">
                <a:solidFill>
                  <a:srgbClr val="FF0000"/>
                </a:solidFill>
                <a:latin typeface="Calibri" panose="020F0502020204030204" pitchFamily="34" charset="0"/>
                <a:cs typeface="Calibri" panose="020F0502020204030204" pitchFamily="34" charset="0"/>
              </a:rPr>
              <a:t>X</a:t>
            </a:r>
            <a:r>
              <a:rPr lang="en-US" altLang="en-US" sz="1200" dirty="0">
                <a:latin typeface="Calibri" panose="020F0502020204030204" pitchFamily="34" charset="0"/>
                <a:cs typeface="Calibri" panose="020F0502020204030204" pitchFamily="34" charset="0"/>
              </a:rPr>
              <a:t>]   No[ ]</a:t>
            </a:r>
          </a:p>
        </p:txBody>
      </p:sp>
      <p:sp>
        <p:nvSpPr>
          <p:cNvPr id="15383" name="Line 14">
            <a:extLst>
              <a:ext uri="{FF2B5EF4-FFF2-40B4-BE49-F238E27FC236}">
                <a16:creationId xmlns:a16="http://schemas.microsoft.com/office/drawing/2014/main" id="{93667F94-A6E9-EA48-A788-328859714B36}"/>
              </a:ext>
            </a:extLst>
          </p:cNvPr>
          <p:cNvSpPr>
            <a:spLocks noChangeShapeType="1"/>
          </p:cNvSpPr>
          <p:nvPr/>
        </p:nvSpPr>
        <p:spPr bwMode="auto">
          <a:xfrm>
            <a:off x="2057400" y="6248400"/>
            <a:ext cx="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5384" name="Rectangle 15">
            <a:extLst>
              <a:ext uri="{FF2B5EF4-FFF2-40B4-BE49-F238E27FC236}">
                <a16:creationId xmlns:a16="http://schemas.microsoft.com/office/drawing/2014/main" id="{C2D4E9D4-8560-4543-BEAE-E731FEBD8E3A}"/>
              </a:ext>
            </a:extLst>
          </p:cNvPr>
          <p:cNvSpPr>
            <a:spLocks noChangeArrowheads="1"/>
          </p:cNvSpPr>
          <p:nvPr/>
        </p:nvSpPr>
        <p:spPr bwMode="auto">
          <a:xfrm>
            <a:off x="2019300" y="6267450"/>
            <a:ext cx="7239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T3</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2" name="Slide Number Placeholder 1">
            <a:extLst>
              <a:ext uri="{FF2B5EF4-FFF2-40B4-BE49-F238E27FC236}">
                <a16:creationId xmlns:a16="http://schemas.microsoft.com/office/drawing/2014/main" id="{33E3DF07-FD86-BA49-B87B-4E779D2FF963}"/>
              </a:ext>
            </a:extLst>
          </p:cNvPr>
          <p:cNvSpPr>
            <a:spLocks noGrp="1"/>
          </p:cNvSpPr>
          <p:nvPr>
            <p:ph type="sldNum" sz="quarter" idx="12"/>
          </p:nvPr>
        </p:nvSpPr>
        <p:spPr/>
        <p:txBody>
          <a:bodyPr/>
          <a:lstStyle/>
          <a:p>
            <a:pPr>
              <a:defRPr/>
            </a:pPr>
            <a:fld id="{A00E77D6-B2EE-1741-A475-08DE21AFA199}" type="slidenum">
              <a:rPr lang="en-US" altLang="en-US" smtClean="0"/>
              <a:pPr>
                <a:defRPr/>
              </a:pPr>
              <a:t>10</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8">
            <a:extLst>
              <a:ext uri="{FF2B5EF4-FFF2-40B4-BE49-F238E27FC236}">
                <a16:creationId xmlns:a16="http://schemas.microsoft.com/office/drawing/2014/main" id="{E1B8AD90-74A7-1441-8E06-69B0F7BFA8BD}"/>
              </a:ext>
            </a:extLst>
          </p:cNvPr>
          <p:cNvSpPr txBox="1">
            <a:spLocks noChangeArrowheads="1"/>
          </p:cNvSpPr>
          <p:nvPr/>
        </p:nvSpPr>
        <p:spPr bwMode="auto">
          <a:xfrm>
            <a:off x="304800" y="311151"/>
            <a:ext cx="6400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8. (10 points) Strict 2PL uses a lock table to track 1) which data object is locked; 2) which transaction owns which lock; 3) which transaction is waiting for a lock on which object. Consider the following schedules.  For each step of their execution, write down the status of the corresponding lock table. An execution can result in deadlock. When this happens, you write own “deadlock” and ignore the rest steps.</a:t>
            </a:r>
          </a:p>
        </p:txBody>
      </p:sp>
      <p:sp>
        <p:nvSpPr>
          <p:cNvPr id="24" name="Line 12">
            <a:extLst>
              <a:ext uri="{FF2B5EF4-FFF2-40B4-BE49-F238E27FC236}">
                <a16:creationId xmlns:a16="http://schemas.microsoft.com/office/drawing/2014/main" id="{139681B7-30E6-0146-9B0D-6E73209F5755}"/>
              </a:ext>
            </a:extLst>
          </p:cNvPr>
          <p:cNvSpPr>
            <a:spLocks noChangeShapeType="1"/>
          </p:cNvSpPr>
          <p:nvPr/>
        </p:nvSpPr>
        <p:spPr bwMode="auto">
          <a:xfrm>
            <a:off x="685800" y="2209778"/>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25" name="Line 13">
            <a:extLst>
              <a:ext uri="{FF2B5EF4-FFF2-40B4-BE49-F238E27FC236}">
                <a16:creationId xmlns:a16="http://schemas.microsoft.com/office/drawing/2014/main" id="{3CF3BADD-62BE-F94E-B0F5-0EE66A4238AB}"/>
              </a:ext>
            </a:extLst>
          </p:cNvPr>
          <p:cNvSpPr>
            <a:spLocks noChangeShapeType="1"/>
          </p:cNvSpPr>
          <p:nvPr/>
        </p:nvSpPr>
        <p:spPr bwMode="auto">
          <a:xfrm>
            <a:off x="685800" y="1904978"/>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32" name="Line 14">
            <a:extLst>
              <a:ext uri="{FF2B5EF4-FFF2-40B4-BE49-F238E27FC236}">
                <a16:creationId xmlns:a16="http://schemas.microsoft.com/office/drawing/2014/main" id="{C754EACF-0D38-C246-98BF-90FBFC7BFA8D}"/>
              </a:ext>
            </a:extLst>
          </p:cNvPr>
          <p:cNvSpPr>
            <a:spLocks noChangeShapeType="1"/>
          </p:cNvSpPr>
          <p:nvPr/>
        </p:nvSpPr>
        <p:spPr bwMode="auto">
          <a:xfrm>
            <a:off x="1447800" y="1904978"/>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33" name="Rectangle 15">
            <a:extLst>
              <a:ext uri="{FF2B5EF4-FFF2-40B4-BE49-F238E27FC236}">
                <a16:creationId xmlns:a16="http://schemas.microsoft.com/office/drawing/2014/main" id="{D60E9CBE-193F-774C-84A1-B057CF565446}"/>
              </a:ext>
            </a:extLst>
          </p:cNvPr>
          <p:cNvSpPr>
            <a:spLocks noChangeArrowheads="1"/>
          </p:cNvSpPr>
          <p:nvPr/>
        </p:nvSpPr>
        <p:spPr bwMode="auto">
          <a:xfrm>
            <a:off x="1447800" y="1924028"/>
            <a:ext cx="76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T2</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S(A)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X(A)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34" name="Rectangle 16">
            <a:extLst>
              <a:ext uri="{FF2B5EF4-FFF2-40B4-BE49-F238E27FC236}">
                <a16:creationId xmlns:a16="http://schemas.microsoft.com/office/drawing/2014/main" id="{FABBA19C-ACAA-F146-A455-BB0C737A1E3C}"/>
              </a:ext>
            </a:extLst>
          </p:cNvPr>
          <p:cNvSpPr>
            <a:spLocks noChangeArrowheads="1"/>
          </p:cNvSpPr>
          <p:nvPr/>
        </p:nvSpPr>
        <p:spPr bwMode="auto">
          <a:xfrm>
            <a:off x="685800" y="1904978"/>
            <a:ext cx="76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T1</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S(A)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R(A)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X(A)</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W(A)</a:t>
            </a: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commit</a:t>
            </a:r>
          </a:p>
        </p:txBody>
      </p:sp>
      <p:sp>
        <p:nvSpPr>
          <p:cNvPr id="36" name="Rectangle 3">
            <a:extLst>
              <a:ext uri="{FF2B5EF4-FFF2-40B4-BE49-F238E27FC236}">
                <a16:creationId xmlns:a16="http://schemas.microsoft.com/office/drawing/2014/main" id="{BDAEF999-ABE7-6547-A99A-32FD55C10125}"/>
              </a:ext>
            </a:extLst>
          </p:cNvPr>
          <p:cNvSpPr>
            <a:spLocks noChangeArrowheads="1"/>
          </p:cNvSpPr>
          <p:nvPr/>
        </p:nvSpPr>
        <p:spPr bwMode="auto">
          <a:xfrm>
            <a:off x="762000" y="1523978"/>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S</a:t>
            </a:r>
          </a:p>
        </p:txBody>
      </p:sp>
      <p:sp>
        <p:nvSpPr>
          <p:cNvPr id="37" name="TextBox 27">
            <a:extLst>
              <a:ext uri="{FF2B5EF4-FFF2-40B4-BE49-F238E27FC236}">
                <a16:creationId xmlns:a16="http://schemas.microsoft.com/office/drawing/2014/main" id="{18212749-56A2-0449-BA4A-932AFA836E96}"/>
              </a:ext>
            </a:extLst>
          </p:cNvPr>
          <p:cNvSpPr txBox="1">
            <a:spLocks noChangeArrowheads="1"/>
          </p:cNvSpPr>
          <p:nvPr/>
        </p:nvSpPr>
        <p:spPr bwMode="auto">
          <a:xfrm>
            <a:off x="2590800" y="12954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1) T1.S(A)</a:t>
            </a:r>
          </a:p>
        </p:txBody>
      </p:sp>
      <p:sp>
        <p:nvSpPr>
          <p:cNvPr id="38" name="TextBox 27">
            <a:extLst>
              <a:ext uri="{FF2B5EF4-FFF2-40B4-BE49-F238E27FC236}">
                <a16:creationId xmlns:a16="http://schemas.microsoft.com/office/drawing/2014/main" id="{732C102A-C265-5E43-83F6-2E6082622155}"/>
              </a:ext>
            </a:extLst>
          </p:cNvPr>
          <p:cNvSpPr txBox="1">
            <a:spLocks noChangeArrowheads="1"/>
          </p:cNvSpPr>
          <p:nvPr/>
        </p:nvSpPr>
        <p:spPr bwMode="auto">
          <a:xfrm>
            <a:off x="2590800" y="2100262"/>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2) T2.S(A)</a:t>
            </a:r>
          </a:p>
        </p:txBody>
      </p:sp>
      <p:sp>
        <p:nvSpPr>
          <p:cNvPr id="39" name="TextBox 27">
            <a:extLst>
              <a:ext uri="{FF2B5EF4-FFF2-40B4-BE49-F238E27FC236}">
                <a16:creationId xmlns:a16="http://schemas.microsoft.com/office/drawing/2014/main" id="{7E888F04-A0E4-7246-9458-6A98DFEF6760}"/>
              </a:ext>
            </a:extLst>
          </p:cNvPr>
          <p:cNvSpPr txBox="1">
            <a:spLocks noChangeArrowheads="1"/>
          </p:cNvSpPr>
          <p:nvPr/>
        </p:nvSpPr>
        <p:spPr bwMode="auto">
          <a:xfrm>
            <a:off x="2590800" y="28194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3) T1.R(A)</a:t>
            </a:r>
          </a:p>
        </p:txBody>
      </p:sp>
      <p:sp>
        <p:nvSpPr>
          <p:cNvPr id="40" name="TextBox 27">
            <a:extLst>
              <a:ext uri="{FF2B5EF4-FFF2-40B4-BE49-F238E27FC236}">
                <a16:creationId xmlns:a16="http://schemas.microsoft.com/office/drawing/2014/main" id="{CB09BEC9-D2EB-3146-9AAD-6403742A43AA}"/>
              </a:ext>
            </a:extLst>
          </p:cNvPr>
          <p:cNvSpPr txBox="1">
            <a:spLocks noChangeArrowheads="1"/>
          </p:cNvSpPr>
          <p:nvPr/>
        </p:nvSpPr>
        <p:spPr bwMode="auto">
          <a:xfrm>
            <a:off x="2590800" y="3624262"/>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4) T1.X(A)</a:t>
            </a:r>
          </a:p>
        </p:txBody>
      </p:sp>
      <p:sp>
        <p:nvSpPr>
          <p:cNvPr id="41" name="TextBox 27">
            <a:extLst>
              <a:ext uri="{FF2B5EF4-FFF2-40B4-BE49-F238E27FC236}">
                <a16:creationId xmlns:a16="http://schemas.microsoft.com/office/drawing/2014/main" id="{20ECEFE4-56C7-0845-8CFE-2D536DDD52CD}"/>
              </a:ext>
            </a:extLst>
          </p:cNvPr>
          <p:cNvSpPr txBox="1">
            <a:spLocks noChangeArrowheads="1"/>
          </p:cNvSpPr>
          <p:nvPr/>
        </p:nvSpPr>
        <p:spPr bwMode="auto">
          <a:xfrm>
            <a:off x="2590800" y="4386262"/>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5) T2.R(A)</a:t>
            </a:r>
          </a:p>
        </p:txBody>
      </p:sp>
      <p:sp>
        <p:nvSpPr>
          <p:cNvPr id="42" name="TextBox 27">
            <a:extLst>
              <a:ext uri="{FF2B5EF4-FFF2-40B4-BE49-F238E27FC236}">
                <a16:creationId xmlns:a16="http://schemas.microsoft.com/office/drawing/2014/main" id="{A6F20C4C-D755-7C42-9B1A-882640AAFA4B}"/>
              </a:ext>
            </a:extLst>
          </p:cNvPr>
          <p:cNvSpPr txBox="1">
            <a:spLocks noChangeArrowheads="1"/>
          </p:cNvSpPr>
          <p:nvPr/>
        </p:nvSpPr>
        <p:spPr bwMode="auto">
          <a:xfrm>
            <a:off x="2590800" y="5224462"/>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6) T1.W(A)</a:t>
            </a:r>
          </a:p>
        </p:txBody>
      </p:sp>
      <p:sp>
        <p:nvSpPr>
          <p:cNvPr id="43" name="TextBox 27">
            <a:extLst>
              <a:ext uri="{FF2B5EF4-FFF2-40B4-BE49-F238E27FC236}">
                <a16:creationId xmlns:a16="http://schemas.microsoft.com/office/drawing/2014/main" id="{6351FD13-0B6E-DE49-85A4-AF4D6E1F53B4}"/>
              </a:ext>
            </a:extLst>
          </p:cNvPr>
          <p:cNvSpPr txBox="1">
            <a:spLocks noChangeArrowheads="1"/>
          </p:cNvSpPr>
          <p:nvPr/>
        </p:nvSpPr>
        <p:spPr bwMode="auto">
          <a:xfrm>
            <a:off x="2590800" y="60198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7) T1.commit</a:t>
            </a:r>
          </a:p>
        </p:txBody>
      </p:sp>
      <p:sp>
        <p:nvSpPr>
          <p:cNvPr id="44" name="TextBox 27">
            <a:extLst>
              <a:ext uri="{FF2B5EF4-FFF2-40B4-BE49-F238E27FC236}">
                <a16:creationId xmlns:a16="http://schemas.microsoft.com/office/drawing/2014/main" id="{8C410DE3-6556-D145-90B6-45F4797E96E6}"/>
              </a:ext>
            </a:extLst>
          </p:cNvPr>
          <p:cNvSpPr txBox="1">
            <a:spLocks noChangeArrowheads="1"/>
          </p:cNvSpPr>
          <p:nvPr/>
        </p:nvSpPr>
        <p:spPr bwMode="auto">
          <a:xfrm>
            <a:off x="2590800" y="67818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8) T2.X(A)</a:t>
            </a:r>
          </a:p>
        </p:txBody>
      </p:sp>
      <p:sp>
        <p:nvSpPr>
          <p:cNvPr id="45" name="TextBox 27">
            <a:extLst>
              <a:ext uri="{FF2B5EF4-FFF2-40B4-BE49-F238E27FC236}">
                <a16:creationId xmlns:a16="http://schemas.microsoft.com/office/drawing/2014/main" id="{6E6DD011-2471-2948-92A4-91BB3F571867}"/>
              </a:ext>
            </a:extLst>
          </p:cNvPr>
          <p:cNvSpPr txBox="1">
            <a:spLocks noChangeArrowheads="1"/>
          </p:cNvSpPr>
          <p:nvPr/>
        </p:nvSpPr>
        <p:spPr bwMode="auto">
          <a:xfrm>
            <a:off x="2590800" y="75438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9) T2.W(A)</a:t>
            </a:r>
          </a:p>
        </p:txBody>
      </p:sp>
      <p:sp>
        <p:nvSpPr>
          <p:cNvPr id="46" name="TextBox 27">
            <a:extLst>
              <a:ext uri="{FF2B5EF4-FFF2-40B4-BE49-F238E27FC236}">
                <a16:creationId xmlns:a16="http://schemas.microsoft.com/office/drawing/2014/main" id="{E4AC5977-BC5B-AF4C-89C9-D47AFCC2EBA9}"/>
              </a:ext>
            </a:extLst>
          </p:cNvPr>
          <p:cNvSpPr txBox="1">
            <a:spLocks noChangeArrowheads="1"/>
          </p:cNvSpPr>
          <p:nvPr/>
        </p:nvSpPr>
        <p:spPr bwMode="auto">
          <a:xfrm>
            <a:off x="2590800" y="8305800"/>
            <a:ext cx="3810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100" dirty="0">
                <a:latin typeface="Calibri" panose="020F0502020204030204" pitchFamily="34" charset="0"/>
                <a:cs typeface="Calibri" panose="020F0502020204030204" pitchFamily="34" charset="0"/>
              </a:rPr>
              <a:t>10) T2.commit</a:t>
            </a:r>
          </a:p>
        </p:txBody>
      </p:sp>
      <p:graphicFrame>
        <p:nvGraphicFramePr>
          <p:cNvPr id="48" name="Table 47">
            <a:extLst>
              <a:ext uri="{FF2B5EF4-FFF2-40B4-BE49-F238E27FC236}">
                <a16:creationId xmlns:a16="http://schemas.microsoft.com/office/drawing/2014/main" id="{333F62C4-D160-9E42-AA7F-2173F91DE8E9}"/>
              </a:ext>
            </a:extLst>
          </p:cNvPr>
          <p:cNvGraphicFramePr>
            <a:graphicFrameLocks noGrp="1"/>
          </p:cNvGraphicFramePr>
          <p:nvPr>
            <p:extLst>
              <p:ext uri="{D42A27DB-BD31-4B8C-83A1-F6EECF244321}">
                <p14:modId xmlns:p14="http://schemas.microsoft.com/office/powerpoint/2010/main" val="2590682060"/>
              </p:ext>
            </p:extLst>
          </p:nvPr>
        </p:nvGraphicFramePr>
        <p:xfrm>
          <a:off x="3657600" y="13716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48311">
                <a:tc>
                  <a:txBody>
                    <a:bodyPr/>
                    <a:lstStyle/>
                    <a:p>
                      <a:r>
                        <a:rPr lang="en-US" sz="1200" dirty="0">
                          <a:latin typeface="Calibri" panose="020F0502020204030204" pitchFamily="34" charset="0"/>
                          <a:cs typeface="Calibri" panose="020F0502020204030204" pitchFamily="34" charset="0"/>
                        </a:rPr>
                        <a:t>Data</a:t>
                      </a:r>
                      <a:endParaRPr lang="en-US" sz="1200" b="0" i="1" dirty="0">
                        <a:solidFill>
                          <a:schemeClr val="tx1"/>
                        </a:solidFill>
                        <a:latin typeface="Calibri" panose="020F0502020204030204" pitchFamily="34" charset="0"/>
                        <a:cs typeface="Calibri" panose="020F0502020204030204" pitchFamily="34" charset="0"/>
                      </a:endParaRPr>
                    </a:p>
                  </a:txBody>
                  <a:tcPr marT="45646" marB="45646"/>
                </a:tc>
                <a:tc>
                  <a:txBody>
                    <a:bodyPr/>
                    <a:lstStyle/>
                    <a:p>
                      <a:r>
                        <a:rPr lang="en-US" sz="1200">
                          <a:latin typeface="Calibri" panose="020F0502020204030204" pitchFamily="34" charset="0"/>
                          <a:cs typeface="Calibri" panose="020F0502020204030204" pitchFamily="34" charset="0"/>
                        </a:rPr>
                        <a:t>Lock</a:t>
                      </a:r>
                      <a:endParaRPr lang="en-US" sz="1200" b="0" i="1">
                        <a:solidFill>
                          <a:schemeClr val="tx1"/>
                        </a:solidFill>
                        <a:latin typeface="Calibri" panose="020F0502020204030204" pitchFamily="34" charset="0"/>
                        <a:cs typeface="Calibri" panose="020F0502020204030204" pitchFamily="34" charset="0"/>
                      </a:endParaRPr>
                    </a:p>
                  </a:txBody>
                  <a:tcPr marT="45646" marB="45646"/>
                </a:tc>
                <a:tc>
                  <a:txBody>
                    <a:bodyPr/>
                    <a:lstStyle/>
                    <a:p>
                      <a:r>
                        <a:rPr lang="en-US" sz="1200">
                          <a:latin typeface="Calibri" panose="020F0502020204030204" pitchFamily="34" charset="0"/>
                          <a:cs typeface="Calibri" panose="020F0502020204030204" pitchFamily="34" charset="0"/>
                        </a:rPr>
                        <a:t>Owner</a:t>
                      </a:r>
                      <a:endParaRPr lang="en-US" sz="1200" b="0" i="1">
                        <a:solidFill>
                          <a:schemeClr val="tx1"/>
                        </a:solidFill>
                        <a:latin typeface="Calibri" panose="020F0502020204030204" pitchFamily="34" charset="0"/>
                        <a:cs typeface="Calibri" panose="020F0502020204030204" pitchFamily="34" charset="0"/>
                      </a:endParaRPr>
                    </a:p>
                  </a:txBody>
                  <a:tcPr marT="45646" marB="45646"/>
                </a:tc>
                <a:tc>
                  <a:txBody>
                    <a:bodyPr/>
                    <a:lstStyle/>
                    <a:p>
                      <a:r>
                        <a:rPr lang="en-US" sz="1200">
                          <a:latin typeface="Calibri" panose="020F0502020204030204" pitchFamily="34" charset="0"/>
                          <a:cs typeface="Calibri" panose="020F0502020204030204" pitchFamily="34" charset="0"/>
                        </a:rPr>
                        <a:t>Waiting</a:t>
                      </a:r>
                      <a:endParaRPr lang="en-US" sz="1200" b="0" i="1">
                        <a:solidFill>
                          <a:schemeClr val="tx1"/>
                        </a:solidFill>
                        <a:latin typeface="Calibri" panose="020F0502020204030204" pitchFamily="34" charset="0"/>
                        <a:cs typeface="Calibri" panose="020F0502020204030204" pitchFamily="34" charset="0"/>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latin typeface="Calibri" panose="020F0502020204030204" pitchFamily="34" charset="0"/>
                          <a:cs typeface="Calibri" panose="020F0502020204030204" pitchFamily="34" charset="0"/>
                        </a:rPr>
                        <a:t>A</a:t>
                      </a:r>
                    </a:p>
                  </a:txBody>
                  <a:tcPr marT="45646" marB="45646"/>
                </a:tc>
                <a:tc>
                  <a:txBody>
                    <a:bodyPr/>
                    <a:lstStyle/>
                    <a:p>
                      <a:r>
                        <a:rPr lang="en-US" sz="1800" dirty="0">
                          <a:solidFill>
                            <a:srgbClr val="FF0000"/>
                          </a:solidFill>
                          <a:latin typeface="Calibri" panose="020F0502020204030204" pitchFamily="34" charset="0"/>
                          <a:cs typeface="Calibri" panose="020F0502020204030204" pitchFamily="34" charset="0"/>
                        </a:rPr>
                        <a:t>S</a:t>
                      </a:r>
                    </a:p>
                  </a:txBody>
                  <a:tcPr marT="45646" marB="45646"/>
                </a:tc>
                <a:tc>
                  <a:txBody>
                    <a:bodyPr/>
                    <a:lstStyle/>
                    <a:p>
                      <a:r>
                        <a:rPr lang="en-US" sz="1800" dirty="0">
                          <a:solidFill>
                            <a:srgbClr val="FF0000"/>
                          </a:solidFill>
                          <a:latin typeface="Calibri" panose="020F0502020204030204" pitchFamily="34" charset="0"/>
                          <a:cs typeface="Calibri" panose="020F0502020204030204" pitchFamily="34" charset="0"/>
                        </a:rPr>
                        <a:t>T1</a:t>
                      </a:r>
                    </a:p>
                  </a:txBody>
                  <a:tcPr marT="45646" marB="45646"/>
                </a:tc>
                <a:tc>
                  <a:txBody>
                    <a:bodyPr/>
                    <a:lstStyle/>
                    <a:p>
                      <a:endParaRPr lang="en-US" sz="1400" dirty="0">
                        <a:solidFill>
                          <a:srgbClr val="FF0000"/>
                        </a:solidFill>
                        <a:latin typeface="Calibri" panose="020F0502020204030204" pitchFamily="34" charset="0"/>
                        <a:cs typeface="Calibri" panose="020F0502020204030204" pitchFamily="34" charset="0"/>
                      </a:endParaRPr>
                    </a:p>
                  </a:txBody>
                  <a:tcPr marT="45646" marB="45646"/>
                </a:tc>
                <a:extLst>
                  <a:ext uri="{0D108BD9-81ED-4DB2-BD59-A6C34878D82A}">
                    <a16:rowId xmlns:a16="http://schemas.microsoft.com/office/drawing/2014/main" val="10001"/>
                  </a:ext>
                </a:extLst>
              </a:tr>
            </a:tbl>
          </a:graphicData>
        </a:graphic>
      </p:graphicFrame>
      <p:graphicFrame>
        <p:nvGraphicFramePr>
          <p:cNvPr id="49" name="Table 48">
            <a:extLst>
              <a:ext uri="{FF2B5EF4-FFF2-40B4-BE49-F238E27FC236}">
                <a16:creationId xmlns:a16="http://schemas.microsoft.com/office/drawing/2014/main" id="{DC9065BD-4BC2-A64F-B680-6CE793B75A89}"/>
              </a:ext>
            </a:extLst>
          </p:cNvPr>
          <p:cNvGraphicFramePr>
            <a:graphicFrameLocks noGrp="1"/>
          </p:cNvGraphicFramePr>
          <p:nvPr>
            <p:extLst>
              <p:ext uri="{D42A27DB-BD31-4B8C-83A1-F6EECF244321}">
                <p14:modId xmlns:p14="http://schemas.microsoft.com/office/powerpoint/2010/main" val="291143775"/>
              </p:ext>
            </p:extLst>
          </p:nvPr>
        </p:nvGraphicFramePr>
        <p:xfrm>
          <a:off x="3657600" y="2106613"/>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762001">
                  <a:extLst>
                    <a:ext uri="{9D8B030D-6E8A-4147-A177-3AD203B41FA5}">
                      <a16:colId xmlns:a16="http://schemas.microsoft.com/office/drawing/2014/main" val="20002"/>
                    </a:ext>
                  </a:extLst>
                </a:gridCol>
                <a:gridCol w="838199">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S</a:t>
                      </a:r>
                    </a:p>
                  </a:txBody>
                  <a:tcPr marT="45646" marB="45646"/>
                </a:tc>
                <a:tc>
                  <a:txBody>
                    <a:bodyPr/>
                    <a:lstStyle/>
                    <a:p>
                      <a:r>
                        <a:rPr lang="en-US" sz="1800" dirty="0">
                          <a:solidFill>
                            <a:srgbClr val="FF0000"/>
                          </a:solidFill>
                        </a:rPr>
                        <a:t>T1,T2</a:t>
                      </a: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graphicFrame>
        <p:nvGraphicFramePr>
          <p:cNvPr id="50" name="Table 49">
            <a:extLst>
              <a:ext uri="{FF2B5EF4-FFF2-40B4-BE49-F238E27FC236}">
                <a16:creationId xmlns:a16="http://schemas.microsoft.com/office/drawing/2014/main" id="{EF54D099-F5E6-9841-9D1F-068605459D44}"/>
              </a:ext>
            </a:extLst>
          </p:cNvPr>
          <p:cNvGraphicFramePr>
            <a:graphicFrameLocks noGrp="1"/>
          </p:cNvGraphicFramePr>
          <p:nvPr>
            <p:extLst>
              <p:ext uri="{D42A27DB-BD31-4B8C-83A1-F6EECF244321}">
                <p14:modId xmlns:p14="http://schemas.microsoft.com/office/powerpoint/2010/main" val="1513959085"/>
              </p:ext>
            </p:extLst>
          </p:nvPr>
        </p:nvGraphicFramePr>
        <p:xfrm>
          <a:off x="3657600" y="2865416"/>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762001">
                  <a:extLst>
                    <a:ext uri="{9D8B030D-6E8A-4147-A177-3AD203B41FA5}">
                      <a16:colId xmlns:a16="http://schemas.microsoft.com/office/drawing/2014/main" val="20002"/>
                    </a:ext>
                  </a:extLst>
                </a:gridCol>
                <a:gridCol w="838199">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dirty="0"/>
                        <a:t>Waiting</a:t>
                      </a:r>
                      <a:endParaRPr lang="en-US" sz="1200" b="0" i="1" dirty="0">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S</a:t>
                      </a:r>
                    </a:p>
                  </a:txBody>
                  <a:tcPr marT="45646" marB="45646"/>
                </a:tc>
                <a:tc>
                  <a:txBody>
                    <a:bodyPr/>
                    <a:lstStyle/>
                    <a:p>
                      <a:r>
                        <a:rPr lang="en-US" sz="1800" dirty="0">
                          <a:solidFill>
                            <a:srgbClr val="FF0000"/>
                          </a:solidFill>
                        </a:rPr>
                        <a:t>T1,T2</a:t>
                      </a: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graphicFrame>
        <p:nvGraphicFramePr>
          <p:cNvPr id="51" name="Table 50">
            <a:extLst>
              <a:ext uri="{FF2B5EF4-FFF2-40B4-BE49-F238E27FC236}">
                <a16:creationId xmlns:a16="http://schemas.microsoft.com/office/drawing/2014/main" id="{1EE7104D-A3B8-0649-8A74-CEDACC863A22}"/>
              </a:ext>
            </a:extLst>
          </p:cNvPr>
          <p:cNvGraphicFramePr>
            <a:graphicFrameLocks noGrp="1"/>
          </p:cNvGraphicFramePr>
          <p:nvPr>
            <p:extLst>
              <p:ext uri="{D42A27DB-BD31-4B8C-83A1-F6EECF244321}">
                <p14:modId xmlns:p14="http://schemas.microsoft.com/office/powerpoint/2010/main" val="3816752557"/>
              </p:ext>
            </p:extLst>
          </p:nvPr>
        </p:nvGraphicFramePr>
        <p:xfrm>
          <a:off x="3657600" y="3627416"/>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762001">
                  <a:extLst>
                    <a:ext uri="{9D8B030D-6E8A-4147-A177-3AD203B41FA5}">
                      <a16:colId xmlns:a16="http://schemas.microsoft.com/office/drawing/2014/main" val="20002"/>
                    </a:ext>
                  </a:extLst>
                </a:gridCol>
                <a:gridCol w="838199">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X</a:t>
                      </a:r>
                    </a:p>
                  </a:txBody>
                  <a:tcPr marT="45646" marB="45646"/>
                </a:tc>
                <a:tc>
                  <a:txBody>
                    <a:bodyPr/>
                    <a:lstStyle/>
                    <a:p>
                      <a:r>
                        <a:rPr lang="en-US" sz="1800" dirty="0">
                          <a:solidFill>
                            <a:srgbClr val="FF0000"/>
                          </a:solidFill>
                        </a:rPr>
                        <a:t>T1</a:t>
                      </a:r>
                    </a:p>
                  </a:txBody>
                  <a:tcPr marT="45646" marB="45646"/>
                </a:tc>
                <a:tc>
                  <a:txBody>
                    <a:bodyPr/>
                    <a:lstStyle/>
                    <a:p>
                      <a:r>
                        <a:rPr lang="en-US" sz="1400" dirty="0">
                          <a:solidFill>
                            <a:srgbClr val="FF0000"/>
                          </a:solidFill>
                        </a:rPr>
                        <a:t>T2</a:t>
                      </a:r>
                    </a:p>
                  </a:txBody>
                  <a:tcPr marT="45646" marB="45646"/>
                </a:tc>
                <a:extLst>
                  <a:ext uri="{0D108BD9-81ED-4DB2-BD59-A6C34878D82A}">
                    <a16:rowId xmlns:a16="http://schemas.microsoft.com/office/drawing/2014/main" val="10001"/>
                  </a:ext>
                </a:extLst>
              </a:tr>
            </a:tbl>
          </a:graphicData>
        </a:graphic>
      </p:graphicFrame>
      <p:graphicFrame>
        <p:nvGraphicFramePr>
          <p:cNvPr id="52" name="Table 51">
            <a:extLst>
              <a:ext uri="{FF2B5EF4-FFF2-40B4-BE49-F238E27FC236}">
                <a16:creationId xmlns:a16="http://schemas.microsoft.com/office/drawing/2014/main" id="{7B00D976-590A-6B46-872D-4032723AB0C1}"/>
              </a:ext>
            </a:extLst>
          </p:cNvPr>
          <p:cNvGraphicFramePr>
            <a:graphicFrameLocks noGrp="1"/>
          </p:cNvGraphicFramePr>
          <p:nvPr>
            <p:extLst>
              <p:ext uri="{D42A27DB-BD31-4B8C-83A1-F6EECF244321}">
                <p14:modId xmlns:p14="http://schemas.microsoft.com/office/powerpoint/2010/main" val="2062828906"/>
              </p:ext>
            </p:extLst>
          </p:nvPr>
        </p:nvGraphicFramePr>
        <p:xfrm>
          <a:off x="3657600" y="44196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838201">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X</a:t>
                      </a:r>
                    </a:p>
                  </a:txBody>
                  <a:tcPr marT="45646" marB="45646"/>
                </a:tc>
                <a:tc>
                  <a:txBody>
                    <a:bodyPr/>
                    <a:lstStyle/>
                    <a:p>
                      <a:r>
                        <a:rPr lang="en-US" sz="1800" dirty="0">
                          <a:solidFill>
                            <a:srgbClr val="FF0000"/>
                          </a:solidFill>
                        </a:rPr>
                        <a:t>T1</a:t>
                      </a:r>
                    </a:p>
                  </a:txBody>
                  <a:tcPr marT="45646" marB="45646"/>
                </a:tc>
                <a:tc>
                  <a:txBody>
                    <a:bodyPr/>
                    <a:lstStyle/>
                    <a:p>
                      <a:r>
                        <a:rPr lang="en-US" sz="1400" dirty="0">
                          <a:solidFill>
                            <a:srgbClr val="FF0000"/>
                          </a:solidFill>
                        </a:rPr>
                        <a:t>T2</a:t>
                      </a:r>
                    </a:p>
                  </a:txBody>
                  <a:tcPr marT="45646" marB="45646"/>
                </a:tc>
                <a:extLst>
                  <a:ext uri="{0D108BD9-81ED-4DB2-BD59-A6C34878D82A}">
                    <a16:rowId xmlns:a16="http://schemas.microsoft.com/office/drawing/2014/main" val="10001"/>
                  </a:ext>
                </a:extLst>
              </a:tr>
            </a:tbl>
          </a:graphicData>
        </a:graphic>
      </p:graphicFrame>
      <p:graphicFrame>
        <p:nvGraphicFramePr>
          <p:cNvPr id="53" name="Table 52">
            <a:extLst>
              <a:ext uri="{FF2B5EF4-FFF2-40B4-BE49-F238E27FC236}">
                <a16:creationId xmlns:a16="http://schemas.microsoft.com/office/drawing/2014/main" id="{D5A70171-6D26-9B49-828B-7CDC31FA0DAC}"/>
              </a:ext>
            </a:extLst>
          </p:cNvPr>
          <p:cNvGraphicFramePr>
            <a:graphicFrameLocks noGrp="1"/>
          </p:cNvGraphicFramePr>
          <p:nvPr>
            <p:extLst>
              <p:ext uri="{D42A27DB-BD31-4B8C-83A1-F6EECF244321}">
                <p14:modId xmlns:p14="http://schemas.microsoft.com/office/powerpoint/2010/main" val="2395255619"/>
              </p:ext>
            </p:extLst>
          </p:nvPr>
        </p:nvGraphicFramePr>
        <p:xfrm>
          <a:off x="3657600" y="5227616"/>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dirty="0"/>
                        <a:t>Lock</a:t>
                      </a:r>
                      <a:endParaRPr lang="en-US" sz="1200" b="0" i="1" dirty="0">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X</a:t>
                      </a:r>
                    </a:p>
                  </a:txBody>
                  <a:tcPr marT="45646" marB="45646"/>
                </a:tc>
                <a:tc>
                  <a:txBody>
                    <a:bodyPr/>
                    <a:lstStyle/>
                    <a:p>
                      <a:r>
                        <a:rPr lang="en-US" sz="1800" dirty="0">
                          <a:solidFill>
                            <a:srgbClr val="FF0000"/>
                          </a:solidFill>
                        </a:rPr>
                        <a:t>T1</a:t>
                      </a:r>
                    </a:p>
                  </a:txBody>
                  <a:tcPr marT="45646" marB="45646"/>
                </a:tc>
                <a:tc>
                  <a:txBody>
                    <a:bodyPr/>
                    <a:lstStyle/>
                    <a:p>
                      <a:r>
                        <a:rPr lang="en-US" sz="1400" dirty="0">
                          <a:solidFill>
                            <a:srgbClr val="FF0000"/>
                          </a:solidFill>
                        </a:rPr>
                        <a:t>T2</a:t>
                      </a:r>
                    </a:p>
                  </a:txBody>
                  <a:tcPr marT="45646" marB="45646"/>
                </a:tc>
                <a:extLst>
                  <a:ext uri="{0D108BD9-81ED-4DB2-BD59-A6C34878D82A}">
                    <a16:rowId xmlns:a16="http://schemas.microsoft.com/office/drawing/2014/main" val="10001"/>
                  </a:ext>
                </a:extLst>
              </a:tr>
            </a:tbl>
          </a:graphicData>
        </a:graphic>
      </p:graphicFrame>
      <p:graphicFrame>
        <p:nvGraphicFramePr>
          <p:cNvPr id="54" name="Table 53">
            <a:extLst>
              <a:ext uri="{FF2B5EF4-FFF2-40B4-BE49-F238E27FC236}">
                <a16:creationId xmlns:a16="http://schemas.microsoft.com/office/drawing/2014/main" id="{54759454-0866-C447-9E94-0E4CC072B454}"/>
              </a:ext>
            </a:extLst>
          </p:cNvPr>
          <p:cNvGraphicFramePr>
            <a:graphicFrameLocks noGrp="1"/>
          </p:cNvGraphicFramePr>
          <p:nvPr>
            <p:extLst>
              <p:ext uri="{D42A27DB-BD31-4B8C-83A1-F6EECF244321}">
                <p14:modId xmlns:p14="http://schemas.microsoft.com/office/powerpoint/2010/main" val="2994864576"/>
              </p:ext>
            </p:extLst>
          </p:nvPr>
        </p:nvGraphicFramePr>
        <p:xfrm>
          <a:off x="3657600" y="60198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dirty="0"/>
                        <a:t>Owner</a:t>
                      </a:r>
                      <a:endParaRPr lang="en-US" sz="1200" b="0" i="1" dirty="0">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S</a:t>
                      </a:r>
                    </a:p>
                  </a:txBody>
                  <a:tcPr marT="45646" marB="45646"/>
                </a:tc>
                <a:tc>
                  <a:txBody>
                    <a:bodyPr/>
                    <a:lstStyle/>
                    <a:p>
                      <a:r>
                        <a:rPr lang="en-US" sz="1800" dirty="0">
                          <a:solidFill>
                            <a:srgbClr val="FF0000"/>
                          </a:solidFill>
                        </a:rPr>
                        <a:t>T2</a:t>
                      </a: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graphicFrame>
        <p:nvGraphicFramePr>
          <p:cNvPr id="55" name="Table 54">
            <a:extLst>
              <a:ext uri="{FF2B5EF4-FFF2-40B4-BE49-F238E27FC236}">
                <a16:creationId xmlns:a16="http://schemas.microsoft.com/office/drawing/2014/main" id="{DE47AFC2-62DA-9E4E-9544-9C255285332F}"/>
              </a:ext>
            </a:extLst>
          </p:cNvPr>
          <p:cNvGraphicFramePr>
            <a:graphicFrameLocks noGrp="1"/>
          </p:cNvGraphicFramePr>
          <p:nvPr>
            <p:extLst>
              <p:ext uri="{D42A27DB-BD31-4B8C-83A1-F6EECF244321}">
                <p14:modId xmlns:p14="http://schemas.microsoft.com/office/powerpoint/2010/main" val="3058805932"/>
              </p:ext>
            </p:extLst>
          </p:nvPr>
        </p:nvGraphicFramePr>
        <p:xfrm>
          <a:off x="3657600" y="67818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dirty="0"/>
                        <a:t>Owner</a:t>
                      </a:r>
                      <a:endParaRPr lang="en-US" sz="1200" b="0" i="1" dirty="0">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X</a:t>
                      </a:r>
                    </a:p>
                  </a:txBody>
                  <a:tcPr marT="45646" marB="45646"/>
                </a:tc>
                <a:tc>
                  <a:txBody>
                    <a:bodyPr/>
                    <a:lstStyle/>
                    <a:p>
                      <a:r>
                        <a:rPr lang="en-US" sz="1800" dirty="0">
                          <a:solidFill>
                            <a:srgbClr val="FF0000"/>
                          </a:solidFill>
                        </a:rPr>
                        <a:t>T2</a:t>
                      </a: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graphicFrame>
        <p:nvGraphicFramePr>
          <p:cNvPr id="56" name="Table 55">
            <a:extLst>
              <a:ext uri="{FF2B5EF4-FFF2-40B4-BE49-F238E27FC236}">
                <a16:creationId xmlns:a16="http://schemas.microsoft.com/office/drawing/2014/main" id="{23178378-A6A8-E24B-BAA6-E9B7CEC64920}"/>
              </a:ext>
            </a:extLst>
          </p:cNvPr>
          <p:cNvGraphicFramePr>
            <a:graphicFrameLocks noGrp="1"/>
          </p:cNvGraphicFramePr>
          <p:nvPr>
            <p:extLst>
              <p:ext uri="{D42A27DB-BD31-4B8C-83A1-F6EECF244321}">
                <p14:modId xmlns:p14="http://schemas.microsoft.com/office/powerpoint/2010/main" val="3214341341"/>
              </p:ext>
            </p:extLst>
          </p:nvPr>
        </p:nvGraphicFramePr>
        <p:xfrm>
          <a:off x="3657600" y="75438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48311">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331127">
                <a:tc>
                  <a:txBody>
                    <a:bodyPr/>
                    <a:lstStyle/>
                    <a:p>
                      <a:r>
                        <a:rPr lang="en-US" sz="1800" dirty="0">
                          <a:solidFill>
                            <a:srgbClr val="FF0000"/>
                          </a:solidFill>
                        </a:rPr>
                        <a:t>A</a:t>
                      </a:r>
                    </a:p>
                  </a:txBody>
                  <a:tcPr marT="45646" marB="45646"/>
                </a:tc>
                <a:tc>
                  <a:txBody>
                    <a:bodyPr/>
                    <a:lstStyle/>
                    <a:p>
                      <a:r>
                        <a:rPr lang="en-US" sz="1800" dirty="0">
                          <a:solidFill>
                            <a:srgbClr val="FF0000"/>
                          </a:solidFill>
                        </a:rPr>
                        <a:t>X</a:t>
                      </a:r>
                    </a:p>
                  </a:txBody>
                  <a:tcPr marT="45646" marB="45646"/>
                </a:tc>
                <a:tc>
                  <a:txBody>
                    <a:bodyPr/>
                    <a:lstStyle/>
                    <a:p>
                      <a:r>
                        <a:rPr lang="en-US" sz="1800" dirty="0">
                          <a:solidFill>
                            <a:srgbClr val="FF0000"/>
                          </a:solidFill>
                        </a:rPr>
                        <a:t>T2</a:t>
                      </a: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graphicFrame>
        <p:nvGraphicFramePr>
          <p:cNvPr id="57" name="Table 56">
            <a:extLst>
              <a:ext uri="{FF2B5EF4-FFF2-40B4-BE49-F238E27FC236}">
                <a16:creationId xmlns:a16="http://schemas.microsoft.com/office/drawing/2014/main" id="{47FDB691-49FF-E448-BAAD-D55BD4A0D703}"/>
              </a:ext>
            </a:extLst>
          </p:cNvPr>
          <p:cNvGraphicFramePr>
            <a:graphicFrameLocks noGrp="1"/>
          </p:cNvGraphicFramePr>
          <p:nvPr>
            <p:extLst>
              <p:ext uri="{D42A27DB-BD31-4B8C-83A1-F6EECF244321}">
                <p14:modId xmlns:p14="http://schemas.microsoft.com/office/powerpoint/2010/main" val="148187269"/>
              </p:ext>
            </p:extLst>
          </p:nvPr>
        </p:nvGraphicFramePr>
        <p:xfrm>
          <a:off x="3657600" y="8305800"/>
          <a:ext cx="2666999" cy="639784"/>
        </p:xfrm>
        <a:graphic>
          <a:graphicData uri="http://schemas.openxmlformats.org/drawingml/2006/table">
            <a:tbl>
              <a:tblPr firstRow="1" bandRow="1">
                <a:tableStyleId>{5940675A-B579-460E-94D1-54222C63F5DA}</a:tableStyleId>
              </a:tblPr>
              <a:tblGrid>
                <a:gridCol w="533399">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0">
                <a:tc>
                  <a:txBody>
                    <a:bodyPr/>
                    <a:lstStyle/>
                    <a:p>
                      <a:r>
                        <a:rPr lang="en-US" sz="1200"/>
                        <a:t>Data</a:t>
                      </a:r>
                      <a:endParaRPr lang="en-US" sz="1200" b="0" i="1">
                        <a:solidFill>
                          <a:schemeClr val="tx1"/>
                        </a:solidFill>
                      </a:endParaRPr>
                    </a:p>
                  </a:txBody>
                  <a:tcPr marT="45646" marB="45646"/>
                </a:tc>
                <a:tc>
                  <a:txBody>
                    <a:bodyPr/>
                    <a:lstStyle/>
                    <a:p>
                      <a:r>
                        <a:rPr lang="en-US" sz="1200"/>
                        <a:t>Lock</a:t>
                      </a:r>
                      <a:endParaRPr lang="en-US" sz="1200" b="0" i="1">
                        <a:solidFill>
                          <a:schemeClr val="tx1"/>
                        </a:solidFill>
                      </a:endParaRPr>
                    </a:p>
                  </a:txBody>
                  <a:tcPr marT="45646" marB="45646"/>
                </a:tc>
                <a:tc>
                  <a:txBody>
                    <a:bodyPr/>
                    <a:lstStyle/>
                    <a:p>
                      <a:r>
                        <a:rPr lang="en-US" sz="1200"/>
                        <a:t>Owner</a:t>
                      </a:r>
                      <a:endParaRPr lang="en-US" sz="1200" b="0" i="1">
                        <a:solidFill>
                          <a:schemeClr val="tx1"/>
                        </a:solidFill>
                      </a:endParaRPr>
                    </a:p>
                  </a:txBody>
                  <a:tcPr marT="45646" marB="45646"/>
                </a:tc>
                <a:tc>
                  <a:txBody>
                    <a:bodyPr/>
                    <a:lstStyle/>
                    <a:p>
                      <a:r>
                        <a:rPr lang="en-US" sz="1200"/>
                        <a:t>Waiting</a:t>
                      </a:r>
                      <a:endParaRPr lang="en-US" sz="1200" b="0" i="1">
                        <a:solidFill>
                          <a:schemeClr val="tx1"/>
                        </a:solidFill>
                      </a:endParaRPr>
                    </a:p>
                  </a:txBody>
                  <a:tcPr marT="45646" marB="45646"/>
                </a:tc>
                <a:extLst>
                  <a:ext uri="{0D108BD9-81ED-4DB2-BD59-A6C34878D82A}">
                    <a16:rowId xmlns:a16="http://schemas.microsoft.com/office/drawing/2014/main" val="10000"/>
                  </a:ext>
                </a:extLst>
              </a:tr>
              <a:tr h="0">
                <a:tc>
                  <a:txBody>
                    <a:bodyPr/>
                    <a:lstStyle/>
                    <a:p>
                      <a:endParaRPr lang="en-US" sz="1800" dirty="0">
                        <a:solidFill>
                          <a:srgbClr val="FF0000"/>
                        </a:solidFill>
                      </a:endParaRPr>
                    </a:p>
                  </a:txBody>
                  <a:tcPr marT="45646" marB="45646"/>
                </a:tc>
                <a:tc>
                  <a:txBody>
                    <a:bodyPr/>
                    <a:lstStyle/>
                    <a:p>
                      <a:endParaRPr lang="en-US" sz="1800" dirty="0">
                        <a:solidFill>
                          <a:srgbClr val="FF0000"/>
                        </a:solidFill>
                      </a:endParaRPr>
                    </a:p>
                  </a:txBody>
                  <a:tcPr marT="45646" marB="45646"/>
                </a:tc>
                <a:tc>
                  <a:txBody>
                    <a:bodyPr/>
                    <a:lstStyle/>
                    <a:p>
                      <a:endParaRPr lang="en-US" sz="1800" dirty="0">
                        <a:solidFill>
                          <a:srgbClr val="FF0000"/>
                        </a:solidFill>
                      </a:endParaRPr>
                    </a:p>
                  </a:txBody>
                  <a:tcPr marT="45646" marB="45646"/>
                </a:tc>
                <a:tc>
                  <a:txBody>
                    <a:bodyPr/>
                    <a:lstStyle/>
                    <a:p>
                      <a:endParaRPr lang="en-US" sz="1400" dirty="0">
                        <a:solidFill>
                          <a:srgbClr val="FF0000"/>
                        </a:solidFill>
                      </a:endParaRPr>
                    </a:p>
                  </a:txBody>
                  <a:tcPr marT="45646" marB="45646"/>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054B5ADC-1695-8C46-989A-145E16F3C625}"/>
              </a:ext>
            </a:extLst>
          </p:cNvPr>
          <p:cNvSpPr>
            <a:spLocks noGrp="1"/>
          </p:cNvSpPr>
          <p:nvPr>
            <p:ph type="sldNum" sz="quarter" idx="12"/>
          </p:nvPr>
        </p:nvSpPr>
        <p:spPr/>
        <p:txBody>
          <a:bodyPr/>
          <a:lstStyle/>
          <a:p>
            <a:pPr>
              <a:defRPr/>
            </a:pPr>
            <a:fld id="{A00E77D6-B2EE-1741-A475-08DE21AFA199}" type="slidenum">
              <a:rPr lang="en-US" altLang="en-US" smtClean="0"/>
              <a:pPr>
                <a:defRPr/>
              </a:pPr>
              <a:t>11</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38">
            <a:extLst>
              <a:ext uri="{FF2B5EF4-FFF2-40B4-BE49-F238E27FC236}">
                <a16:creationId xmlns:a16="http://schemas.microsoft.com/office/drawing/2014/main" id="{5B447526-A192-3548-A433-029C9BB52619}"/>
              </a:ext>
            </a:extLst>
          </p:cNvPr>
          <p:cNvSpPr txBox="1">
            <a:spLocks noChangeArrowheads="1"/>
          </p:cNvSpPr>
          <p:nvPr/>
        </p:nvSpPr>
        <p:spPr bwMode="auto">
          <a:xfrm>
            <a:off x="457200" y="457200"/>
            <a:ext cx="609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9. (10 points) For better current execution, multiple-granularity locking (MGL) introduces three new types of locks, IS, IX, and SIX. Consider the following tree of objects, where each node contains all its children. Note that some nodes have been locked by other transactions and the types of locks are given nearby. </a:t>
            </a:r>
          </a:p>
        </p:txBody>
      </p:sp>
      <p:sp>
        <p:nvSpPr>
          <p:cNvPr id="2" name="Oval 1">
            <a:extLst>
              <a:ext uri="{FF2B5EF4-FFF2-40B4-BE49-F238E27FC236}">
                <a16:creationId xmlns:a16="http://schemas.microsoft.com/office/drawing/2014/main" id="{FDF3A116-3BB0-9246-8551-BCAB508A1F87}"/>
              </a:ext>
            </a:extLst>
          </p:cNvPr>
          <p:cNvSpPr/>
          <p:nvPr/>
        </p:nvSpPr>
        <p:spPr>
          <a:xfrm>
            <a:off x="3505200" y="12192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db</a:t>
            </a:r>
          </a:p>
        </p:txBody>
      </p:sp>
      <p:sp>
        <p:nvSpPr>
          <p:cNvPr id="59" name="Oval 58">
            <a:extLst>
              <a:ext uri="{FF2B5EF4-FFF2-40B4-BE49-F238E27FC236}">
                <a16:creationId xmlns:a16="http://schemas.microsoft.com/office/drawing/2014/main" id="{F01A65D8-80E2-BC48-A537-1A63521133A2}"/>
              </a:ext>
            </a:extLst>
          </p:cNvPr>
          <p:cNvSpPr/>
          <p:nvPr/>
        </p:nvSpPr>
        <p:spPr>
          <a:xfrm>
            <a:off x="2438400" y="1905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f1</a:t>
            </a:r>
          </a:p>
        </p:txBody>
      </p:sp>
      <p:sp>
        <p:nvSpPr>
          <p:cNvPr id="61" name="Oval 60">
            <a:extLst>
              <a:ext uri="{FF2B5EF4-FFF2-40B4-BE49-F238E27FC236}">
                <a16:creationId xmlns:a16="http://schemas.microsoft.com/office/drawing/2014/main" id="{D4344F4C-2366-D54F-936C-B94D0FB5853E}"/>
              </a:ext>
            </a:extLst>
          </p:cNvPr>
          <p:cNvSpPr/>
          <p:nvPr/>
        </p:nvSpPr>
        <p:spPr>
          <a:xfrm>
            <a:off x="4419600" y="1905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f2</a:t>
            </a:r>
          </a:p>
        </p:txBody>
      </p:sp>
      <p:sp>
        <p:nvSpPr>
          <p:cNvPr id="62" name="Oval 61">
            <a:extLst>
              <a:ext uri="{FF2B5EF4-FFF2-40B4-BE49-F238E27FC236}">
                <a16:creationId xmlns:a16="http://schemas.microsoft.com/office/drawing/2014/main" id="{18602C97-9EDC-6746-B034-65B5747192CF}"/>
              </a:ext>
            </a:extLst>
          </p:cNvPr>
          <p:cNvSpPr/>
          <p:nvPr/>
        </p:nvSpPr>
        <p:spPr>
          <a:xfrm>
            <a:off x="1676400" y="25908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p1</a:t>
            </a:r>
          </a:p>
        </p:txBody>
      </p:sp>
      <p:sp>
        <p:nvSpPr>
          <p:cNvPr id="63" name="Oval 62">
            <a:extLst>
              <a:ext uri="{FF2B5EF4-FFF2-40B4-BE49-F238E27FC236}">
                <a16:creationId xmlns:a16="http://schemas.microsoft.com/office/drawing/2014/main" id="{C27E5CE4-9013-324F-B1CE-3B0A515DD3C1}"/>
              </a:ext>
            </a:extLst>
          </p:cNvPr>
          <p:cNvSpPr/>
          <p:nvPr/>
        </p:nvSpPr>
        <p:spPr>
          <a:xfrm>
            <a:off x="2895600" y="25908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p2</a:t>
            </a:r>
          </a:p>
        </p:txBody>
      </p:sp>
      <p:sp>
        <p:nvSpPr>
          <p:cNvPr id="66" name="Oval 65">
            <a:extLst>
              <a:ext uri="{FF2B5EF4-FFF2-40B4-BE49-F238E27FC236}">
                <a16:creationId xmlns:a16="http://schemas.microsoft.com/office/drawing/2014/main" id="{14F2AB00-AB18-774F-B7FA-FF7055594390}"/>
              </a:ext>
            </a:extLst>
          </p:cNvPr>
          <p:cNvSpPr/>
          <p:nvPr/>
        </p:nvSpPr>
        <p:spPr>
          <a:xfrm>
            <a:off x="4724400" y="2667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p3</a:t>
            </a:r>
          </a:p>
        </p:txBody>
      </p:sp>
      <p:sp>
        <p:nvSpPr>
          <p:cNvPr id="68" name="Oval 67">
            <a:extLst>
              <a:ext uri="{FF2B5EF4-FFF2-40B4-BE49-F238E27FC236}">
                <a16:creationId xmlns:a16="http://schemas.microsoft.com/office/drawing/2014/main" id="{8691792D-4E8F-D942-BFF8-1AD8EF0D3241}"/>
              </a:ext>
            </a:extLst>
          </p:cNvPr>
          <p:cNvSpPr/>
          <p:nvPr/>
        </p:nvSpPr>
        <p:spPr>
          <a:xfrm>
            <a:off x="9906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r1</a:t>
            </a:r>
          </a:p>
        </p:txBody>
      </p:sp>
      <p:sp>
        <p:nvSpPr>
          <p:cNvPr id="69" name="Oval 68">
            <a:extLst>
              <a:ext uri="{FF2B5EF4-FFF2-40B4-BE49-F238E27FC236}">
                <a16:creationId xmlns:a16="http://schemas.microsoft.com/office/drawing/2014/main" id="{95A192A7-A4C6-4044-A781-7ED5B2EBAE38}"/>
              </a:ext>
            </a:extLst>
          </p:cNvPr>
          <p:cNvSpPr/>
          <p:nvPr/>
        </p:nvSpPr>
        <p:spPr>
          <a:xfrm>
            <a:off x="16002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r2</a:t>
            </a:r>
          </a:p>
        </p:txBody>
      </p:sp>
      <p:sp>
        <p:nvSpPr>
          <p:cNvPr id="70" name="Oval 69">
            <a:extLst>
              <a:ext uri="{FF2B5EF4-FFF2-40B4-BE49-F238E27FC236}">
                <a16:creationId xmlns:a16="http://schemas.microsoft.com/office/drawing/2014/main" id="{066AEFF1-2756-7040-BAE1-BBD98A6626C1}"/>
              </a:ext>
            </a:extLst>
          </p:cNvPr>
          <p:cNvSpPr/>
          <p:nvPr/>
        </p:nvSpPr>
        <p:spPr>
          <a:xfrm>
            <a:off x="22860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r3</a:t>
            </a:r>
          </a:p>
        </p:txBody>
      </p:sp>
      <p:sp>
        <p:nvSpPr>
          <p:cNvPr id="71" name="Oval 70">
            <a:extLst>
              <a:ext uri="{FF2B5EF4-FFF2-40B4-BE49-F238E27FC236}">
                <a16:creationId xmlns:a16="http://schemas.microsoft.com/office/drawing/2014/main" id="{5C405629-693F-D147-9ED4-D8CAA71E5A65}"/>
              </a:ext>
            </a:extLst>
          </p:cNvPr>
          <p:cNvSpPr/>
          <p:nvPr/>
        </p:nvSpPr>
        <p:spPr>
          <a:xfrm>
            <a:off x="28956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r4</a:t>
            </a:r>
          </a:p>
        </p:txBody>
      </p:sp>
      <p:sp>
        <p:nvSpPr>
          <p:cNvPr id="72" name="Oval 71">
            <a:extLst>
              <a:ext uri="{FF2B5EF4-FFF2-40B4-BE49-F238E27FC236}">
                <a16:creationId xmlns:a16="http://schemas.microsoft.com/office/drawing/2014/main" id="{DC5485C7-557E-994A-B449-AC3AB1BF8C85}"/>
              </a:ext>
            </a:extLst>
          </p:cNvPr>
          <p:cNvSpPr/>
          <p:nvPr/>
        </p:nvSpPr>
        <p:spPr>
          <a:xfrm>
            <a:off x="35052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r5</a:t>
            </a:r>
          </a:p>
        </p:txBody>
      </p:sp>
      <p:sp>
        <p:nvSpPr>
          <p:cNvPr id="73" name="Oval 72">
            <a:extLst>
              <a:ext uri="{FF2B5EF4-FFF2-40B4-BE49-F238E27FC236}">
                <a16:creationId xmlns:a16="http://schemas.microsoft.com/office/drawing/2014/main" id="{B19E6A20-CF7A-7348-8413-C58F0A3E8B73}"/>
              </a:ext>
            </a:extLst>
          </p:cNvPr>
          <p:cNvSpPr/>
          <p:nvPr/>
        </p:nvSpPr>
        <p:spPr>
          <a:xfrm>
            <a:off x="44196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r6</a:t>
            </a:r>
          </a:p>
        </p:txBody>
      </p:sp>
      <p:sp>
        <p:nvSpPr>
          <p:cNvPr id="74" name="Oval 73">
            <a:extLst>
              <a:ext uri="{FF2B5EF4-FFF2-40B4-BE49-F238E27FC236}">
                <a16:creationId xmlns:a16="http://schemas.microsoft.com/office/drawing/2014/main" id="{EE48884F-CA2F-3547-999B-8E4864DD8337}"/>
              </a:ext>
            </a:extLst>
          </p:cNvPr>
          <p:cNvSpPr/>
          <p:nvPr/>
        </p:nvSpPr>
        <p:spPr>
          <a:xfrm>
            <a:off x="5181600" y="3429000"/>
            <a:ext cx="5334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200" b="1">
                <a:solidFill>
                  <a:schemeClr val="tx1"/>
                </a:solidFill>
              </a:rPr>
              <a:t>r7</a:t>
            </a:r>
          </a:p>
        </p:txBody>
      </p:sp>
      <p:cxnSp>
        <p:nvCxnSpPr>
          <p:cNvPr id="4" name="Straight Connector 3">
            <a:extLst>
              <a:ext uri="{FF2B5EF4-FFF2-40B4-BE49-F238E27FC236}">
                <a16:creationId xmlns:a16="http://schemas.microsoft.com/office/drawing/2014/main" id="{02200E47-B721-BE4C-9CD6-B24E12C76CF0}"/>
              </a:ext>
            </a:extLst>
          </p:cNvPr>
          <p:cNvCxnSpPr>
            <a:stCxn id="2" idx="3"/>
            <a:endCxn id="59" idx="7"/>
          </p:cNvCxnSpPr>
          <p:nvPr/>
        </p:nvCxnSpPr>
        <p:spPr>
          <a:xfrm flipH="1">
            <a:off x="2894013" y="1544638"/>
            <a:ext cx="688975" cy="41592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67DF63AF-B23B-1349-82D9-E02183BAD4FF}"/>
              </a:ext>
            </a:extLst>
          </p:cNvPr>
          <p:cNvCxnSpPr>
            <a:stCxn id="2" idx="5"/>
            <a:endCxn id="61" idx="1"/>
          </p:cNvCxnSpPr>
          <p:nvPr/>
        </p:nvCxnSpPr>
        <p:spPr>
          <a:xfrm>
            <a:off x="3960813" y="1544638"/>
            <a:ext cx="536575" cy="41592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03CD33A-6F55-954B-B01E-CCC7D7B27E6D}"/>
              </a:ext>
            </a:extLst>
          </p:cNvPr>
          <p:cNvCxnSpPr>
            <a:stCxn id="59" idx="3"/>
            <a:endCxn id="62" idx="7"/>
          </p:cNvCxnSpPr>
          <p:nvPr/>
        </p:nvCxnSpPr>
        <p:spPr>
          <a:xfrm flipH="1">
            <a:off x="2132013" y="2230438"/>
            <a:ext cx="384175" cy="41592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03D17F1-DCD6-1D49-8B5F-DEA52F5FAD43}"/>
              </a:ext>
            </a:extLst>
          </p:cNvPr>
          <p:cNvCxnSpPr>
            <a:stCxn id="59" idx="5"/>
            <a:endCxn id="63" idx="0"/>
          </p:cNvCxnSpPr>
          <p:nvPr/>
        </p:nvCxnSpPr>
        <p:spPr>
          <a:xfrm>
            <a:off x="2894013" y="2230438"/>
            <a:ext cx="268287" cy="36036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9FC8BC6-D344-3540-9B1B-79CB5ED3D126}"/>
              </a:ext>
            </a:extLst>
          </p:cNvPr>
          <p:cNvCxnSpPr>
            <a:stCxn id="62" idx="3"/>
            <a:endCxn id="68" idx="0"/>
          </p:cNvCxnSpPr>
          <p:nvPr/>
        </p:nvCxnSpPr>
        <p:spPr>
          <a:xfrm flipH="1">
            <a:off x="1257300" y="2916238"/>
            <a:ext cx="496888" cy="51276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A5C215B-F9DC-9647-A4B2-AD7FA9D05345}"/>
              </a:ext>
            </a:extLst>
          </p:cNvPr>
          <p:cNvCxnSpPr>
            <a:stCxn id="62" idx="4"/>
            <a:endCxn id="69" idx="0"/>
          </p:cNvCxnSpPr>
          <p:nvPr/>
        </p:nvCxnSpPr>
        <p:spPr>
          <a:xfrm flipH="1">
            <a:off x="1866900" y="2971800"/>
            <a:ext cx="76200" cy="4572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2E310E6D-FC0A-7648-88D8-FD7AA3A6EA05}"/>
              </a:ext>
            </a:extLst>
          </p:cNvPr>
          <p:cNvCxnSpPr>
            <a:stCxn id="62" idx="5"/>
            <a:endCxn id="70" idx="1"/>
          </p:cNvCxnSpPr>
          <p:nvPr/>
        </p:nvCxnSpPr>
        <p:spPr>
          <a:xfrm>
            <a:off x="2132013" y="2916238"/>
            <a:ext cx="231775" cy="56832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96C559D1-EAE4-704A-80C6-9709D070A31C}"/>
              </a:ext>
            </a:extLst>
          </p:cNvPr>
          <p:cNvCxnSpPr>
            <a:stCxn id="63" idx="4"/>
            <a:endCxn id="71" idx="0"/>
          </p:cNvCxnSpPr>
          <p:nvPr/>
        </p:nvCxnSpPr>
        <p:spPr>
          <a:xfrm>
            <a:off x="3162300" y="2971800"/>
            <a:ext cx="0" cy="4572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5E0D1ACA-666B-4341-AF06-83F0BD8181C2}"/>
              </a:ext>
            </a:extLst>
          </p:cNvPr>
          <p:cNvCxnSpPr>
            <a:stCxn id="63" idx="5"/>
            <a:endCxn id="72" idx="0"/>
          </p:cNvCxnSpPr>
          <p:nvPr/>
        </p:nvCxnSpPr>
        <p:spPr>
          <a:xfrm>
            <a:off x="3351213" y="2916238"/>
            <a:ext cx="420687" cy="51276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D32347F5-8CF4-634F-A0F3-333C28139A6C}"/>
              </a:ext>
            </a:extLst>
          </p:cNvPr>
          <p:cNvCxnSpPr>
            <a:stCxn id="66" idx="3"/>
            <a:endCxn id="73" idx="0"/>
          </p:cNvCxnSpPr>
          <p:nvPr/>
        </p:nvCxnSpPr>
        <p:spPr>
          <a:xfrm flipH="1">
            <a:off x="4686300" y="2992438"/>
            <a:ext cx="115888" cy="43656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618DE44A-1538-204D-839D-AC61C6E6BBD5}"/>
              </a:ext>
            </a:extLst>
          </p:cNvPr>
          <p:cNvCxnSpPr>
            <a:stCxn id="61" idx="4"/>
            <a:endCxn id="66" idx="0"/>
          </p:cNvCxnSpPr>
          <p:nvPr/>
        </p:nvCxnSpPr>
        <p:spPr>
          <a:xfrm>
            <a:off x="4686300" y="2286000"/>
            <a:ext cx="304800" cy="3810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69FB1D8D-3169-6A47-8803-0C0D1EEE3BC8}"/>
              </a:ext>
            </a:extLst>
          </p:cNvPr>
          <p:cNvCxnSpPr>
            <a:stCxn id="66" idx="5"/>
            <a:endCxn id="74" idx="0"/>
          </p:cNvCxnSpPr>
          <p:nvPr/>
        </p:nvCxnSpPr>
        <p:spPr>
          <a:xfrm>
            <a:off x="5180013" y="2992438"/>
            <a:ext cx="268287" cy="43656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59" name="Rectangle 16406">
            <a:extLst>
              <a:ext uri="{FF2B5EF4-FFF2-40B4-BE49-F238E27FC236}">
                <a16:creationId xmlns:a16="http://schemas.microsoft.com/office/drawing/2014/main" id="{1A22219F-3210-544B-9E06-2F139AC1A46A}"/>
              </a:ext>
            </a:extLst>
          </p:cNvPr>
          <p:cNvSpPr>
            <a:spLocks noChangeArrowheads="1"/>
          </p:cNvSpPr>
          <p:nvPr/>
        </p:nvSpPr>
        <p:spPr bwMode="auto">
          <a:xfrm>
            <a:off x="762000" y="4191000"/>
            <a:ext cx="5638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a) (5 points) Transaction T1 needs to read object r3. What lock(s) on which node(s) does it need to acquire? For each lock, specify if it will be granted. </a:t>
            </a: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		</a:t>
            </a:r>
            <a:r>
              <a:rPr lang="en-US" altLang="en-US" sz="1200" dirty="0" err="1">
                <a:solidFill>
                  <a:srgbClr val="FF0000"/>
                </a:solidFill>
                <a:latin typeface="Calibri" panose="020F0502020204030204" pitchFamily="34" charset="0"/>
                <a:cs typeface="Calibri" panose="020F0502020204030204" pitchFamily="34" charset="0"/>
              </a:rPr>
              <a:t>db</a:t>
            </a:r>
            <a:r>
              <a:rPr lang="en-US" altLang="en-US" sz="1200" dirty="0">
                <a:solidFill>
                  <a:srgbClr val="FF0000"/>
                </a:solidFill>
                <a:latin typeface="Calibri" panose="020F0502020204030204" pitchFamily="34" charset="0"/>
                <a:cs typeface="Calibri" panose="020F0502020204030204" pitchFamily="34" charset="0"/>
              </a:rPr>
              <a:t>(IS) yes, f1(IS) yes, p1(IS</a:t>
            </a:r>
            <a:r>
              <a:rPr lang="en-US" altLang="en-US" sz="1200">
                <a:solidFill>
                  <a:srgbClr val="FF0000"/>
                </a:solidFill>
                <a:latin typeface="Calibri" panose="020F0502020204030204" pitchFamily="34" charset="0"/>
                <a:cs typeface="Calibri" panose="020F0502020204030204" pitchFamily="34" charset="0"/>
              </a:rPr>
              <a:t>) yes, </a:t>
            </a:r>
            <a:r>
              <a:rPr lang="en-US" altLang="en-US" sz="1200" dirty="0">
                <a:solidFill>
                  <a:srgbClr val="FF0000"/>
                </a:solidFill>
                <a:latin typeface="Calibri" panose="020F0502020204030204" pitchFamily="34" charset="0"/>
                <a:cs typeface="Calibri" panose="020F0502020204030204" pitchFamily="34" charset="0"/>
              </a:rPr>
              <a:t>r3(</a:t>
            </a:r>
            <a:r>
              <a:rPr lang="en-US" altLang="en-US" sz="1200">
                <a:solidFill>
                  <a:srgbClr val="FF0000"/>
                </a:solidFill>
                <a:latin typeface="Calibri" panose="020F0502020204030204" pitchFamily="34" charset="0"/>
                <a:cs typeface="Calibri" panose="020F0502020204030204" pitchFamily="34" charset="0"/>
              </a:rPr>
              <a:t>S) yes</a:t>
            </a:r>
            <a:endParaRPr lang="en-US" altLang="en-US" sz="1200" dirty="0">
              <a:solidFill>
                <a:srgbClr val="FF0000"/>
              </a:solidFill>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b) (5 points) Transaction T2 needs to write object r6. What lock(s) on which node(s) does it need to acquire? For each lock, specify if it will be granted. </a:t>
            </a: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		</a:t>
            </a:r>
            <a:r>
              <a:rPr lang="en-US" altLang="en-US" sz="1200" dirty="0">
                <a:solidFill>
                  <a:srgbClr val="FF0000"/>
                </a:solidFill>
                <a:latin typeface="Calibri" panose="020F0502020204030204" pitchFamily="34" charset="0"/>
                <a:cs typeface="Calibri" panose="020F0502020204030204" pitchFamily="34" charset="0"/>
              </a:rPr>
              <a:t>Since p3 is locked with an S lock, the S lock would have to 		unlock from there and move in the direction of the root 		node. It would then do the schedule as follows:</a:t>
            </a:r>
          </a:p>
          <a:p>
            <a:pPr marL="0" indent="0" eaLnBrk="1" hangingPunct="1">
              <a:spcBef>
                <a:spcPct val="0"/>
              </a:spcBef>
              <a:buNone/>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		</a:t>
            </a:r>
            <a:r>
              <a:rPr lang="en-US" altLang="en-US" sz="1200" dirty="0" err="1">
                <a:solidFill>
                  <a:srgbClr val="FF0000"/>
                </a:solidFill>
                <a:latin typeface="Calibri" panose="020F0502020204030204" pitchFamily="34" charset="0"/>
                <a:cs typeface="Calibri" panose="020F0502020204030204" pitchFamily="34" charset="0"/>
              </a:rPr>
              <a:t>db</a:t>
            </a:r>
            <a:r>
              <a:rPr lang="en-US" altLang="en-US" sz="1200" dirty="0">
                <a:solidFill>
                  <a:srgbClr val="FF0000"/>
                </a:solidFill>
                <a:latin typeface="Calibri" panose="020F0502020204030204" pitchFamily="34" charset="0"/>
                <a:cs typeface="Calibri" panose="020F0502020204030204" pitchFamily="34" charset="0"/>
              </a:rPr>
              <a:t>(IX) yes, f2(IX) yes, p3(IX) yes, r6(X) yes</a:t>
            </a: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C41D172-E2A6-8943-AFB9-67BB4DB61E93}"/>
              </a:ext>
            </a:extLst>
          </p:cNvPr>
          <p:cNvSpPr txBox="1"/>
          <p:nvPr/>
        </p:nvSpPr>
        <p:spPr>
          <a:xfrm>
            <a:off x="3988308" y="1206084"/>
            <a:ext cx="58541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IS, IX</a:t>
            </a:r>
          </a:p>
        </p:txBody>
      </p:sp>
      <p:sp>
        <p:nvSpPr>
          <p:cNvPr id="31" name="TextBox 30">
            <a:extLst>
              <a:ext uri="{FF2B5EF4-FFF2-40B4-BE49-F238E27FC236}">
                <a16:creationId xmlns:a16="http://schemas.microsoft.com/office/drawing/2014/main" id="{242A8149-7628-C44F-BFF3-3154FC523746}"/>
              </a:ext>
            </a:extLst>
          </p:cNvPr>
          <p:cNvSpPr txBox="1"/>
          <p:nvPr/>
        </p:nvSpPr>
        <p:spPr>
          <a:xfrm>
            <a:off x="4927260" y="1871246"/>
            <a:ext cx="33054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IS</a:t>
            </a:r>
          </a:p>
        </p:txBody>
      </p:sp>
      <p:sp>
        <p:nvSpPr>
          <p:cNvPr id="32" name="TextBox 31">
            <a:extLst>
              <a:ext uri="{FF2B5EF4-FFF2-40B4-BE49-F238E27FC236}">
                <a16:creationId xmlns:a16="http://schemas.microsoft.com/office/drawing/2014/main" id="{D02176BA-69B7-C84C-A557-15570A80A57D}"/>
              </a:ext>
            </a:extLst>
          </p:cNvPr>
          <p:cNvSpPr txBox="1"/>
          <p:nvPr/>
        </p:nvSpPr>
        <p:spPr>
          <a:xfrm>
            <a:off x="5257800" y="2557046"/>
            <a:ext cx="27924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a:t>
            </a:r>
          </a:p>
        </p:txBody>
      </p:sp>
      <p:sp>
        <p:nvSpPr>
          <p:cNvPr id="33" name="TextBox 32">
            <a:extLst>
              <a:ext uri="{FF2B5EF4-FFF2-40B4-BE49-F238E27FC236}">
                <a16:creationId xmlns:a16="http://schemas.microsoft.com/office/drawing/2014/main" id="{5D9A586E-1FB8-3A4B-BC9B-17B0230F581A}"/>
              </a:ext>
            </a:extLst>
          </p:cNvPr>
          <p:cNvSpPr txBox="1"/>
          <p:nvPr/>
        </p:nvSpPr>
        <p:spPr>
          <a:xfrm>
            <a:off x="2096640" y="1828800"/>
            <a:ext cx="34176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IX</a:t>
            </a:r>
          </a:p>
        </p:txBody>
      </p:sp>
      <p:sp>
        <p:nvSpPr>
          <p:cNvPr id="34" name="TextBox 33">
            <a:extLst>
              <a:ext uri="{FF2B5EF4-FFF2-40B4-BE49-F238E27FC236}">
                <a16:creationId xmlns:a16="http://schemas.microsoft.com/office/drawing/2014/main" id="{BBCEEA2D-4E0E-DD45-B7CC-879FB82438BB}"/>
              </a:ext>
            </a:extLst>
          </p:cNvPr>
          <p:cNvSpPr txBox="1"/>
          <p:nvPr/>
        </p:nvSpPr>
        <p:spPr>
          <a:xfrm>
            <a:off x="1295400" y="2480846"/>
            <a:ext cx="34176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IX</a:t>
            </a:r>
          </a:p>
        </p:txBody>
      </p:sp>
      <p:sp>
        <p:nvSpPr>
          <p:cNvPr id="35" name="TextBox 34">
            <a:extLst>
              <a:ext uri="{FF2B5EF4-FFF2-40B4-BE49-F238E27FC236}">
                <a16:creationId xmlns:a16="http://schemas.microsoft.com/office/drawing/2014/main" id="{66A3BB0B-B4A7-DF40-AD90-A189993CB106}"/>
              </a:ext>
            </a:extLst>
          </p:cNvPr>
          <p:cNvSpPr txBox="1"/>
          <p:nvPr/>
        </p:nvSpPr>
        <p:spPr>
          <a:xfrm>
            <a:off x="1004936" y="3090446"/>
            <a:ext cx="29046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X</a:t>
            </a:r>
          </a:p>
        </p:txBody>
      </p:sp>
      <p:sp>
        <p:nvSpPr>
          <p:cNvPr id="5" name="Slide Number Placeholder 4">
            <a:extLst>
              <a:ext uri="{FF2B5EF4-FFF2-40B4-BE49-F238E27FC236}">
                <a16:creationId xmlns:a16="http://schemas.microsoft.com/office/drawing/2014/main" id="{91DB44F2-E2EC-644E-89C5-4F0DD5DE5146}"/>
              </a:ext>
            </a:extLst>
          </p:cNvPr>
          <p:cNvSpPr>
            <a:spLocks noGrp="1"/>
          </p:cNvSpPr>
          <p:nvPr>
            <p:ph type="sldNum" sz="quarter" idx="12"/>
          </p:nvPr>
        </p:nvSpPr>
        <p:spPr/>
        <p:txBody>
          <a:bodyPr/>
          <a:lstStyle/>
          <a:p>
            <a:pPr>
              <a:defRPr/>
            </a:pPr>
            <a:fld id="{A00E77D6-B2EE-1741-A475-08DE21AFA199}" type="slidenum">
              <a:rPr lang="en-US" altLang="en-US" smtClean="0"/>
              <a:pPr>
                <a:defRPr/>
              </a:pPr>
              <a:t>12</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38">
            <a:extLst>
              <a:ext uri="{FF2B5EF4-FFF2-40B4-BE49-F238E27FC236}">
                <a16:creationId xmlns:a16="http://schemas.microsoft.com/office/drawing/2014/main" id="{C8EC2420-A782-2140-BF05-2BFB1D305C76}"/>
              </a:ext>
            </a:extLst>
          </p:cNvPr>
          <p:cNvSpPr txBox="1">
            <a:spLocks noChangeArrowheads="1"/>
          </p:cNvSpPr>
          <p:nvPr/>
        </p:nvSpPr>
        <p:spPr bwMode="auto">
          <a:xfrm>
            <a:off x="457200" y="457200"/>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10. (7 points) Consider the following spatial objects (located inside the red rectangles) and the corresponding R-tree built for these objects.</a:t>
            </a:r>
          </a:p>
        </p:txBody>
      </p:sp>
      <p:sp>
        <p:nvSpPr>
          <p:cNvPr id="19459" name="TextBox 1">
            <a:extLst>
              <a:ext uri="{FF2B5EF4-FFF2-40B4-BE49-F238E27FC236}">
                <a16:creationId xmlns:a16="http://schemas.microsoft.com/office/drawing/2014/main" id="{CF916926-A168-F443-AD9C-086CCF19EBC8}"/>
              </a:ext>
            </a:extLst>
          </p:cNvPr>
          <p:cNvSpPr txBox="1">
            <a:spLocks noChangeArrowheads="1"/>
          </p:cNvSpPr>
          <p:nvPr/>
        </p:nvSpPr>
        <p:spPr bwMode="auto">
          <a:xfrm>
            <a:off x="655638" y="5260975"/>
            <a:ext cx="54784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a) (3 points) Suppose we want to retrieve the spatial objects located in the window Q. What node(s) in the R-tree will be accessed? </a:t>
            </a:r>
          </a:p>
          <a:p>
            <a:pPr marL="0" indent="0" eaLnBrk="1" hangingPunct="1">
              <a:spcBef>
                <a:spcPct val="0"/>
              </a:spcBef>
              <a:buNone/>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Node(R1-R2)</a:t>
            </a: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Node(R3, R4, R5)</a:t>
            </a: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Node(R6-R7)</a:t>
            </a: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Node(R8, R9, R10)</a:t>
            </a: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AutoNum type="alphaLcParenR"/>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latin typeface="Calibri" panose="020F0502020204030204" pitchFamily="34" charset="0"/>
                <a:cs typeface="Calibri" panose="020F0502020204030204" pitchFamily="34" charset="0"/>
              </a:rPr>
              <a:t>b) (4 points) Suppose we want to insert a spatial object located in R. What rectangle(s) in the R-tree must be updated?</a:t>
            </a:r>
          </a:p>
          <a:p>
            <a:pPr marL="0" indent="0" eaLnBrk="1" hangingPunct="1">
              <a:spcBef>
                <a:spcPct val="0"/>
              </a:spcBef>
              <a:buNone/>
            </a:pPr>
            <a:endParaRPr lang="en-US" altLang="en-US" sz="1200" dirty="0">
              <a:latin typeface="Calibri" panose="020F0502020204030204" pitchFamily="34" charset="0"/>
              <a:cs typeface="Calibri" panose="020F0502020204030204" pitchFamily="34" charset="0"/>
            </a:endParaRP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Node(R1-R2)</a:t>
            </a:r>
          </a:p>
          <a:p>
            <a:pPr marL="0" indent="0" eaLnBrk="1" hangingPunct="1">
              <a:spcBef>
                <a:spcPct val="0"/>
              </a:spcBef>
              <a:buNone/>
            </a:pPr>
            <a:r>
              <a:rPr lang="en-US" altLang="en-US" sz="1200" dirty="0">
                <a:solidFill>
                  <a:srgbClr val="FF0000"/>
                </a:solidFill>
                <a:latin typeface="Calibri" panose="020F0502020204030204" pitchFamily="34" charset="0"/>
                <a:cs typeface="Calibri" panose="020F0502020204030204" pitchFamily="34" charset="0"/>
              </a:rPr>
              <a:t>Node(R3, R4, R5)</a:t>
            </a:r>
          </a:p>
        </p:txBody>
      </p:sp>
      <p:pic>
        <p:nvPicPr>
          <p:cNvPr id="19460" name="Picture 2">
            <a:extLst>
              <a:ext uri="{FF2B5EF4-FFF2-40B4-BE49-F238E27FC236}">
                <a16:creationId xmlns:a16="http://schemas.microsoft.com/office/drawing/2014/main" id="{C4D64C34-07F9-2241-B378-4B5167667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919163"/>
            <a:ext cx="4465637"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a:extLst>
              <a:ext uri="{FF2B5EF4-FFF2-40B4-BE49-F238E27FC236}">
                <a16:creationId xmlns:a16="http://schemas.microsoft.com/office/drawing/2014/main" id="{D9890623-0BF4-884F-B4C9-B04C5F6EC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3800"/>
            <a:ext cx="5486400"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3EDFFF4-BE20-A343-B62B-71E2F81D3B38}"/>
              </a:ext>
            </a:extLst>
          </p:cNvPr>
          <p:cNvSpPr/>
          <p:nvPr/>
        </p:nvSpPr>
        <p:spPr bwMode="auto">
          <a:xfrm>
            <a:off x="1066800" y="1447800"/>
            <a:ext cx="990600" cy="951041"/>
          </a:xfrm>
          <a:prstGeom prst="rect">
            <a:avLst/>
          </a:prstGeom>
          <a:noFill/>
          <a:ln w="25400" cap="rnd">
            <a:solidFill>
              <a:schemeClr val="tx2"/>
            </a:solidFill>
            <a:round/>
            <a:headEnd/>
            <a:tailEnd/>
          </a:ln>
        </p:spPr>
        <p:txBody>
          <a:bodyPr rtlCol="0" anchor="ctr" anchorCtr="0"/>
          <a:lstStyle/>
          <a:p>
            <a:pPr algn="ctr"/>
            <a:endParaRPr lang="en-US" sz="1600" dirty="0" err="1">
              <a:latin typeface="Cambria"/>
              <a:cs typeface="Cambria"/>
            </a:endParaRPr>
          </a:p>
        </p:txBody>
      </p:sp>
      <p:sp>
        <p:nvSpPr>
          <p:cNvPr id="3" name="TextBox 2">
            <a:extLst>
              <a:ext uri="{FF2B5EF4-FFF2-40B4-BE49-F238E27FC236}">
                <a16:creationId xmlns:a16="http://schemas.microsoft.com/office/drawing/2014/main" id="{79F0A104-BF6A-BB49-8E20-212D4531258F}"/>
              </a:ext>
            </a:extLst>
          </p:cNvPr>
          <p:cNvSpPr txBox="1"/>
          <p:nvPr/>
        </p:nvSpPr>
        <p:spPr>
          <a:xfrm>
            <a:off x="1027931" y="1447800"/>
            <a:ext cx="32573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Q</a:t>
            </a:r>
          </a:p>
        </p:txBody>
      </p:sp>
      <p:sp>
        <p:nvSpPr>
          <p:cNvPr id="9" name="Rectangle 8">
            <a:extLst>
              <a:ext uri="{FF2B5EF4-FFF2-40B4-BE49-F238E27FC236}">
                <a16:creationId xmlns:a16="http://schemas.microsoft.com/office/drawing/2014/main" id="{00C06C58-9814-E545-84EB-9F42C7823AD3}"/>
              </a:ext>
            </a:extLst>
          </p:cNvPr>
          <p:cNvSpPr/>
          <p:nvPr/>
        </p:nvSpPr>
        <p:spPr bwMode="auto">
          <a:xfrm>
            <a:off x="3480050" y="1247001"/>
            <a:ext cx="329950" cy="276999"/>
          </a:xfrm>
          <a:prstGeom prst="rect">
            <a:avLst/>
          </a:prstGeom>
          <a:noFill/>
          <a:ln w="25400" cap="rnd">
            <a:solidFill>
              <a:srgbClr val="00B050"/>
            </a:solidFill>
            <a:round/>
            <a:headEnd/>
            <a:tailEnd/>
          </a:ln>
        </p:spPr>
        <p:txBody>
          <a:bodyPr rtlCol="0" anchor="ctr" anchorCtr="0"/>
          <a:lstStyle/>
          <a:p>
            <a:pPr algn="ctr"/>
            <a:endParaRPr lang="en-US" sz="1600" dirty="0" err="1">
              <a:solidFill>
                <a:srgbClr val="0070C0"/>
              </a:solidFill>
              <a:latin typeface="Cambria"/>
              <a:cs typeface="Cambria"/>
            </a:endParaRPr>
          </a:p>
        </p:txBody>
      </p:sp>
      <p:sp>
        <p:nvSpPr>
          <p:cNvPr id="4" name="TextBox 3">
            <a:extLst>
              <a:ext uri="{FF2B5EF4-FFF2-40B4-BE49-F238E27FC236}">
                <a16:creationId xmlns:a16="http://schemas.microsoft.com/office/drawing/2014/main" id="{3FF9D4E3-7BE9-9A44-938E-97C6AB7BACD6}"/>
              </a:ext>
            </a:extLst>
          </p:cNvPr>
          <p:cNvSpPr txBox="1"/>
          <p:nvPr/>
        </p:nvSpPr>
        <p:spPr>
          <a:xfrm>
            <a:off x="3429000" y="956846"/>
            <a:ext cx="300082"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R</a:t>
            </a:r>
          </a:p>
        </p:txBody>
      </p:sp>
      <p:sp>
        <p:nvSpPr>
          <p:cNvPr id="5" name="Slide Number Placeholder 4">
            <a:extLst>
              <a:ext uri="{FF2B5EF4-FFF2-40B4-BE49-F238E27FC236}">
                <a16:creationId xmlns:a16="http://schemas.microsoft.com/office/drawing/2014/main" id="{C945ED09-A3CB-2E45-8FF1-A7E8A9D31463}"/>
              </a:ext>
            </a:extLst>
          </p:cNvPr>
          <p:cNvSpPr>
            <a:spLocks noGrp="1"/>
          </p:cNvSpPr>
          <p:nvPr>
            <p:ph type="sldNum" sz="quarter" idx="12"/>
          </p:nvPr>
        </p:nvSpPr>
        <p:spPr/>
        <p:txBody>
          <a:bodyPr/>
          <a:lstStyle/>
          <a:p>
            <a:pPr>
              <a:defRPr/>
            </a:pPr>
            <a:fld id="{A00E77D6-B2EE-1741-A475-08DE21AFA199}" type="slidenum">
              <a:rPr lang="en-US" altLang="en-US" smtClean="0"/>
              <a:pPr>
                <a:defRPr/>
              </a:pPr>
              <a:t>13</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38">
            <a:extLst>
              <a:ext uri="{FF2B5EF4-FFF2-40B4-BE49-F238E27FC236}">
                <a16:creationId xmlns:a16="http://schemas.microsoft.com/office/drawing/2014/main" id="{E1798F84-5B77-A847-82CD-24458263D8E7}"/>
              </a:ext>
            </a:extLst>
          </p:cNvPr>
          <p:cNvSpPr txBox="1">
            <a:spLocks noChangeArrowheads="1"/>
          </p:cNvSpPr>
          <p:nvPr/>
        </p:nvSpPr>
        <p:spPr bwMode="auto">
          <a:xfrm>
            <a:off x="457200" y="457200"/>
            <a:ext cx="609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11. (7 points) Consider the following transactions from a grocery store. </a:t>
            </a:r>
          </a:p>
        </p:txBody>
      </p:sp>
      <p:sp>
        <p:nvSpPr>
          <p:cNvPr id="2" name="TextBox 1">
            <a:extLst>
              <a:ext uri="{FF2B5EF4-FFF2-40B4-BE49-F238E27FC236}">
                <a16:creationId xmlns:a16="http://schemas.microsoft.com/office/drawing/2014/main" id="{CA21466D-769E-9F4A-B8C0-788036909A88}"/>
              </a:ext>
            </a:extLst>
          </p:cNvPr>
          <p:cNvSpPr txBox="1"/>
          <p:nvPr/>
        </p:nvSpPr>
        <p:spPr>
          <a:xfrm>
            <a:off x="647700" y="3116263"/>
            <a:ext cx="5715000" cy="5816977"/>
          </a:xfrm>
          <a:prstGeom prst="rect">
            <a:avLst/>
          </a:prstGeom>
          <a:noFill/>
        </p:spPr>
        <p:txBody>
          <a:bodyPr>
            <a:spAutoFit/>
          </a:bodyPr>
          <a:lstStyle/>
          <a:p>
            <a:pPr eaLnBrk="1" hangingPunct="1">
              <a:defRPr/>
            </a:pPr>
            <a:r>
              <a:rPr lang="en-US" sz="1200" dirty="0">
                <a:latin typeface="Calibri" panose="020F0502020204030204" pitchFamily="34" charset="0"/>
                <a:cs typeface="Calibri" panose="020F0502020204030204" pitchFamily="34" charset="0"/>
              </a:rPr>
              <a:t>a) (2 points) Compute the support of Ketchup</a:t>
            </a:r>
          </a:p>
          <a:p>
            <a:pPr marL="342900" indent="-342900" eaLnBrk="1" hangingPunct="1">
              <a:buFontTx/>
              <a:buAutoNum type="alphaLcParenR"/>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a:defRPr/>
            </a:pPr>
            <a:endParaRPr lang="en-US" sz="1200" dirty="0">
              <a:latin typeface="Calibri" panose="020F0502020204030204" pitchFamily="34" charset="0"/>
              <a:cs typeface="Calibri" panose="020F0502020204030204" pitchFamily="34" charset="0"/>
            </a:endParaRPr>
          </a:p>
          <a:p>
            <a:pPr eaLnBrk="1" hangingPunct="1">
              <a:defRPr/>
            </a:pPr>
            <a:r>
              <a:rPr lang="en-US" sz="1200" dirty="0">
                <a:solidFill>
                  <a:srgbClr val="FF0000"/>
                </a:solidFill>
                <a:latin typeface="Calibri" panose="020F0502020204030204" pitchFamily="34" charset="0"/>
                <a:cs typeface="Calibri" panose="020F0502020204030204" pitchFamily="34" charset="0"/>
              </a:rPr>
              <a:t>	Ketchup -&gt; 33.3%</a:t>
            </a: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a:defRPr/>
            </a:pPr>
            <a:endParaRPr lang="en-US" sz="1200" dirty="0">
              <a:latin typeface="Calibri" panose="020F0502020204030204" pitchFamily="34" charset="0"/>
              <a:cs typeface="Calibri" panose="020F0502020204030204" pitchFamily="34" charset="0"/>
            </a:endParaRPr>
          </a:p>
          <a:p>
            <a:pPr eaLnBrk="1" hangingPunct="1">
              <a:defRPr/>
            </a:pPr>
            <a:r>
              <a:rPr lang="en-US" sz="1200" dirty="0">
                <a:latin typeface="Calibri" panose="020F0502020204030204" pitchFamily="34" charset="0"/>
                <a:cs typeface="Calibri" panose="020F0502020204030204" pitchFamily="34" charset="0"/>
              </a:rPr>
              <a:t>b) (2 points) Compute the support and the confidence of the following associate rule: </a:t>
            </a:r>
            <a:r>
              <a:rPr lang="en-US" sz="1200" dirty="0" err="1">
                <a:latin typeface="Calibri" panose="020F0502020204030204" pitchFamily="34" charset="0"/>
                <a:cs typeface="Calibri" panose="020F0502020204030204" pitchFamily="34" charset="0"/>
              </a:rPr>
              <a:t>Coke</a:t>
            </a:r>
            <a:r>
              <a:rPr lang="en-US" sz="1200" dirty="0" err="1">
                <a:latin typeface="Calibri" panose="020F0502020204030204" pitchFamily="34" charset="0"/>
                <a:cs typeface="Calibri" panose="020F0502020204030204" pitchFamily="34" charset="0"/>
                <a:sym typeface="Wingdings" pitchFamily="2" charset="2"/>
              </a:rPr>
              <a:t>Chips</a:t>
            </a:r>
            <a:r>
              <a:rPr lang="en-US" sz="1200" dirty="0">
                <a:latin typeface="Calibri" panose="020F0502020204030204" pitchFamily="34" charset="0"/>
                <a:cs typeface="Calibri" panose="020F0502020204030204" pitchFamily="34" charset="0"/>
                <a:sym typeface="Wingdings" pitchFamily="2" charset="2"/>
              </a:rPr>
              <a:t> &amp; </a:t>
            </a:r>
            <a:r>
              <a:rPr lang="en-US" sz="1200" dirty="0" err="1">
                <a:latin typeface="Calibri" panose="020F0502020204030204" pitchFamily="34" charset="0"/>
                <a:cs typeface="Calibri" panose="020F0502020204030204" pitchFamily="34" charset="0"/>
                <a:sym typeface="Wingdings" pitchFamily="2" charset="2"/>
              </a:rPr>
              <a:t>HotDogs</a:t>
            </a:r>
            <a:r>
              <a:rPr lang="en-US" sz="1200" dirty="0">
                <a:latin typeface="Calibri" panose="020F0502020204030204" pitchFamily="34" charset="0"/>
                <a:cs typeface="Calibri" panose="020F0502020204030204" pitchFamily="34" charset="0"/>
                <a:sym typeface="Wingdings" pitchFamily="2" charset="2"/>
              </a:rPr>
              <a:t>.</a:t>
            </a: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2"/>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2"/>
              <a:defRPr/>
            </a:pPr>
            <a:endParaRPr lang="en-US" sz="1200" dirty="0">
              <a:latin typeface="Calibri" panose="020F0502020204030204" pitchFamily="34" charset="0"/>
              <a:cs typeface="Calibri" panose="020F0502020204030204" pitchFamily="34" charset="0"/>
            </a:endParaRPr>
          </a:p>
          <a:p>
            <a:pPr eaLnBrk="1" hangingPunct="1">
              <a:defRPr/>
            </a:pPr>
            <a:r>
              <a:rPr lang="en-US" sz="1200" dirty="0">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Support =	2/6 = 33.3%</a:t>
            </a:r>
          </a:p>
          <a:p>
            <a:pPr eaLnBrk="1" hangingPunct="1">
              <a:defRPr/>
            </a:pPr>
            <a:r>
              <a:rPr lang="en-US" sz="1200" dirty="0">
                <a:solidFill>
                  <a:srgbClr val="FF0000"/>
                </a:solidFill>
                <a:latin typeface="Calibri" panose="020F0502020204030204" pitchFamily="34" charset="0"/>
                <a:cs typeface="Calibri" panose="020F0502020204030204" pitchFamily="34" charset="0"/>
              </a:rPr>
              <a:t>	Confidence =   2/3 = 66.7%</a:t>
            </a: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r>
              <a:rPr lang="en-US" sz="1200" dirty="0">
                <a:latin typeface="Calibri" panose="020F0502020204030204" pitchFamily="34" charset="0"/>
                <a:cs typeface="Calibri" panose="020F0502020204030204" pitchFamily="34" charset="0"/>
              </a:rPr>
              <a:t>c) (3 points) Suppose {</a:t>
            </a:r>
            <a:r>
              <a:rPr lang="en-US" sz="1200" dirty="0" err="1">
                <a:latin typeface="Calibri" panose="020F0502020204030204" pitchFamily="34" charset="0"/>
                <a:cs typeface="Calibri" panose="020F0502020204030204" pitchFamily="34" charset="0"/>
              </a:rPr>
              <a:t>HotDogs</a:t>
            </a:r>
            <a:r>
              <a:rPr lang="en-US" sz="1200" dirty="0">
                <a:latin typeface="Calibri" panose="020F0502020204030204" pitchFamily="34" charset="0"/>
                <a:cs typeface="Calibri" panose="020F0502020204030204" pitchFamily="34" charset="0"/>
              </a:rPr>
              <a:t>}, {Coke}, and {Chips} are frequent 1-itemset. List all candidates for frequent 2-itemset.  </a:t>
            </a: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a:p>
            <a:pPr eaLnBrk="1" hangingPunct="1">
              <a:defRPr/>
            </a:pPr>
            <a:endParaRPr lang="en-US" sz="1200" dirty="0">
              <a:latin typeface="Calibri" panose="020F0502020204030204" pitchFamily="34" charset="0"/>
              <a:cs typeface="Calibri" panose="020F0502020204030204" pitchFamily="34" charset="0"/>
            </a:endParaRPr>
          </a:p>
          <a:p>
            <a:pPr eaLnBrk="1" hangingPunct="1">
              <a:defRPr/>
            </a:pPr>
            <a:r>
              <a:rPr lang="en-US" sz="1200" dirty="0">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t>
            </a:r>
            <a:r>
              <a:rPr lang="en-US" sz="1200" dirty="0" err="1">
                <a:solidFill>
                  <a:srgbClr val="FF0000"/>
                </a:solidFill>
                <a:latin typeface="Calibri" panose="020F0502020204030204" pitchFamily="34" charset="0"/>
                <a:cs typeface="Calibri" panose="020F0502020204030204" pitchFamily="34" charset="0"/>
              </a:rPr>
              <a:t>HotDogs</a:t>
            </a:r>
            <a:r>
              <a:rPr lang="en-US" sz="1200" dirty="0">
                <a:solidFill>
                  <a:srgbClr val="FF0000"/>
                </a:solidFill>
                <a:latin typeface="Calibri" panose="020F0502020204030204" pitchFamily="34" charset="0"/>
                <a:cs typeface="Calibri" panose="020F0502020204030204" pitchFamily="34" charset="0"/>
              </a:rPr>
              <a:t>, Coke}</a:t>
            </a:r>
            <a:br>
              <a:rPr lang="en-US" sz="1200" dirty="0">
                <a:solidFill>
                  <a:srgbClr val="FF0000"/>
                </a:solidFill>
                <a:latin typeface="Calibri" panose="020F0502020204030204" pitchFamily="34" charset="0"/>
                <a:cs typeface="Calibri" panose="020F0502020204030204" pitchFamily="34" charset="0"/>
              </a:rPr>
            </a:br>
            <a:r>
              <a:rPr lang="en-US" sz="1200" dirty="0">
                <a:solidFill>
                  <a:srgbClr val="FF0000"/>
                </a:solidFill>
                <a:latin typeface="Calibri" panose="020F0502020204030204" pitchFamily="34" charset="0"/>
                <a:cs typeface="Calibri" panose="020F0502020204030204" pitchFamily="34" charset="0"/>
              </a:rPr>
              <a:t>	{</a:t>
            </a:r>
            <a:r>
              <a:rPr lang="en-US" sz="1200" dirty="0" err="1">
                <a:solidFill>
                  <a:srgbClr val="FF0000"/>
                </a:solidFill>
                <a:latin typeface="Calibri" panose="020F0502020204030204" pitchFamily="34" charset="0"/>
                <a:cs typeface="Calibri" panose="020F0502020204030204" pitchFamily="34" charset="0"/>
              </a:rPr>
              <a:t>HotDogs</a:t>
            </a:r>
            <a:r>
              <a:rPr lang="en-US" sz="1200" dirty="0">
                <a:solidFill>
                  <a:srgbClr val="FF0000"/>
                </a:solidFill>
                <a:latin typeface="Calibri" panose="020F0502020204030204" pitchFamily="34" charset="0"/>
                <a:cs typeface="Calibri" panose="020F0502020204030204" pitchFamily="34" charset="0"/>
              </a:rPr>
              <a:t>, Chips}</a:t>
            </a:r>
            <a:br>
              <a:rPr lang="en-US" sz="1200" dirty="0">
                <a:solidFill>
                  <a:srgbClr val="FF0000"/>
                </a:solidFill>
                <a:latin typeface="Calibri" panose="020F0502020204030204" pitchFamily="34" charset="0"/>
                <a:cs typeface="Calibri" panose="020F0502020204030204" pitchFamily="34" charset="0"/>
              </a:rPr>
            </a:br>
            <a:r>
              <a:rPr lang="en-US" sz="1200" dirty="0">
                <a:solidFill>
                  <a:srgbClr val="FF0000"/>
                </a:solidFill>
                <a:latin typeface="Calibri" panose="020F0502020204030204" pitchFamily="34" charset="0"/>
                <a:cs typeface="Calibri" panose="020F0502020204030204" pitchFamily="34" charset="0"/>
              </a:rPr>
              <a:t>	{Coke, Chips}</a:t>
            </a: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a:p>
            <a:pPr marL="342900" indent="-342900" eaLnBrk="1" hangingPunct="1">
              <a:buFontTx/>
              <a:buAutoNum type="alphaLcParenR" startAt="3"/>
              <a:defRPr/>
            </a:pPr>
            <a:endParaRPr lang="en-US" sz="1200"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3C691996-3ADF-9D4C-9823-90D344AAB386}"/>
              </a:ext>
            </a:extLst>
          </p:cNvPr>
          <p:cNvGraphicFramePr>
            <a:graphicFrameLocks noGrp="1"/>
          </p:cNvGraphicFramePr>
          <p:nvPr/>
        </p:nvGraphicFramePr>
        <p:xfrm>
          <a:off x="1524000" y="868363"/>
          <a:ext cx="3403600" cy="2112964"/>
        </p:xfrm>
        <a:graphic>
          <a:graphicData uri="http://schemas.openxmlformats.org/drawingml/2006/table">
            <a:tbl>
              <a:tblPr firstRow="1" bandRow="1">
                <a:tableStyleId>{5C22544A-7EE6-4342-B048-85BDC9FD1C3A}</a:tableStyleId>
              </a:tblPr>
              <a:tblGrid>
                <a:gridCol w="1310996">
                  <a:extLst>
                    <a:ext uri="{9D8B030D-6E8A-4147-A177-3AD203B41FA5}">
                      <a16:colId xmlns:a16="http://schemas.microsoft.com/office/drawing/2014/main" val="20000"/>
                    </a:ext>
                  </a:extLst>
                </a:gridCol>
                <a:gridCol w="2092604">
                  <a:extLst>
                    <a:ext uri="{9D8B030D-6E8A-4147-A177-3AD203B41FA5}">
                      <a16:colId xmlns:a16="http://schemas.microsoft.com/office/drawing/2014/main" val="20001"/>
                    </a:ext>
                  </a:extLst>
                </a:gridCol>
              </a:tblGrid>
              <a:tr h="301852">
                <a:tc>
                  <a:txBody>
                    <a:bodyPr/>
                    <a:lstStyle/>
                    <a:p>
                      <a:r>
                        <a:rPr lang="en-US" sz="1200" dirty="0"/>
                        <a:t>Transaction ID</a:t>
                      </a:r>
                    </a:p>
                  </a:txBody>
                  <a:tcPr marL="91425" marR="91425" marT="45742" marB="45742"/>
                </a:tc>
                <a:tc>
                  <a:txBody>
                    <a:bodyPr/>
                    <a:lstStyle/>
                    <a:p>
                      <a:r>
                        <a:rPr lang="en-US" sz="1200" dirty="0"/>
                        <a:t>Items</a:t>
                      </a:r>
                    </a:p>
                  </a:txBody>
                  <a:tcPr marL="91425" marR="91425" marT="45742" marB="45742"/>
                </a:tc>
                <a:extLst>
                  <a:ext uri="{0D108BD9-81ED-4DB2-BD59-A6C34878D82A}">
                    <a16:rowId xmlns:a16="http://schemas.microsoft.com/office/drawing/2014/main" val="10000"/>
                  </a:ext>
                </a:extLst>
              </a:tr>
              <a:tr h="301852">
                <a:tc>
                  <a:txBody>
                    <a:bodyPr/>
                    <a:lstStyle/>
                    <a:p>
                      <a:r>
                        <a:rPr lang="en-US" sz="1200" dirty="0"/>
                        <a:t>T1</a:t>
                      </a:r>
                    </a:p>
                  </a:txBody>
                  <a:tcPr marL="91425" marR="91425" marT="45742" marB="45742"/>
                </a:tc>
                <a:tc>
                  <a:txBody>
                    <a:bodyPr/>
                    <a:lstStyle/>
                    <a:p>
                      <a:r>
                        <a:rPr lang="en-US" sz="1200" dirty="0" err="1"/>
                        <a:t>HotDogs</a:t>
                      </a:r>
                      <a:r>
                        <a:rPr lang="en-US" sz="1200" dirty="0"/>
                        <a:t>, Buns, Ketchup</a:t>
                      </a:r>
                    </a:p>
                  </a:txBody>
                  <a:tcPr marL="91425" marR="91425" marT="45742" marB="45742"/>
                </a:tc>
                <a:extLst>
                  <a:ext uri="{0D108BD9-81ED-4DB2-BD59-A6C34878D82A}">
                    <a16:rowId xmlns:a16="http://schemas.microsoft.com/office/drawing/2014/main" val="10001"/>
                  </a:ext>
                </a:extLst>
              </a:tr>
              <a:tr h="301852">
                <a:tc>
                  <a:txBody>
                    <a:bodyPr/>
                    <a:lstStyle/>
                    <a:p>
                      <a:r>
                        <a:rPr lang="en-US" sz="1200" dirty="0"/>
                        <a:t>T2</a:t>
                      </a:r>
                    </a:p>
                  </a:txBody>
                  <a:tcPr marL="91425" marR="91425" marT="45742" marB="45742"/>
                </a:tc>
                <a:tc>
                  <a:txBody>
                    <a:bodyPr/>
                    <a:lstStyle/>
                    <a:p>
                      <a:r>
                        <a:rPr lang="en-US" sz="1200" dirty="0" err="1"/>
                        <a:t>HotDogs</a:t>
                      </a:r>
                      <a:r>
                        <a:rPr lang="en-US" sz="1200" dirty="0"/>
                        <a:t>, Buns</a:t>
                      </a:r>
                    </a:p>
                  </a:txBody>
                  <a:tcPr marL="91425" marR="91425" marT="45742" marB="45742"/>
                </a:tc>
                <a:extLst>
                  <a:ext uri="{0D108BD9-81ED-4DB2-BD59-A6C34878D82A}">
                    <a16:rowId xmlns:a16="http://schemas.microsoft.com/office/drawing/2014/main" val="10002"/>
                  </a:ext>
                </a:extLst>
              </a:tr>
              <a:tr h="301852">
                <a:tc>
                  <a:txBody>
                    <a:bodyPr/>
                    <a:lstStyle/>
                    <a:p>
                      <a:r>
                        <a:rPr lang="en-US" sz="1200" dirty="0"/>
                        <a:t>T3</a:t>
                      </a:r>
                    </a:p>
                  </a:txBody>
                  <a:tcPr marL="91425" marR="91425" marT="45742" marB="45742"/>
                </a:tc>
                <a:tc>
                  <a:txBody>
                    <a:bodyPr/>
                    <a:lstStyle/>
                    <a:p>
                      <a:r>
                        <a:rPr lang="en-US" sz="1200" dirty="0" err="1"/>
                        <a:t>HotDogs</a:t>
                      </a:r>
                      <a:r>
                        <a:rPr lang="en-US" sz="1200" dirty="0"/>
                        <a:t>, Coke, Chips</a:t>
                      </a:r>
                    </a:p>
                  </a:txBody>
                  <a:tcPr marL="91425" marR="91425" marT="45742" marB="45742"/>
                </a:tc>
                <a:extLst>
                  <a:ext uri="{0D108BD9-81ED-4DB2-BD59-A6C34878D82A}">
                    <a16:rowId xmlns:a16="http://schemas.microsoft.com/office/drawing/2014/main" val="10003"/>
                  </a:ext>
                </a:extLst>
              </a:tr>
              <a:tr h="301852">
                <a:tc>
                  <a:txBody>
                    <a:bodyPr/>
                    <a:lstStyle/>
                    <a:p>
                      <a:r>
                        <a:rPr lang="en-US" sz="1200" dirty="0"/>
                        <a:t>T4</a:t>
                      </a:r>
                    </a:p>
                  </a:txBody>
                  <a:tcPr marL="91425" marR="91425" marT="45742" marB="45742"/>
                </a:tc>
                <a:tc>
                  <a:txBody>
                    <a:bodyPr/>
                    <a:lstStyle/>
                    <a:p>
                      <a:r>
                        <a:rPr lang="en-US" sz="1200" dirty="0"/>
                        <a:t>Chips, Coke</a:t>
                      </a:r>
                    </a:p>
                  </a:txBody>
                  <a:tcPr marL="91425" marR="91425" marT="45742" marB="45742"/>
                </a:tc>
                <a:extLst>
                  <a:ext uri="{0D108BD9-81ED-4DB2-BD59-A6C34878D82A}">
                    <a16:rowId xmlns:a16="http://schemas.microsoft.com/office/drawing/2014/main" val="10004"/>
                  </a:ext>
                </a:extLst>
              </a:tr>
              <a:tr h="301852">
                <a:tc>
                  <a:txBody>
                    <a:bodyPr/>
                    <a:lstStyle/>
                    <a:p>
                      <a:r>
                        <a:rPr lang="en-US" sz="1200" dirty="0"/>
                        <a:t>T5</a:t>
                      </a:r>
                    </a:p>
                  </a:txBody>
                  <a:tcPr marL="91425" marR="91425" marT="45742" marB="45742"/>
                </a:tc>
                <a:tc>
                  <a:txBody>
                    <a:bodyPr/>
                    <a:lstStyle/>
                    <a:p>
                      <a:r>
                        <a:rPr lang="en-US" sz="1200" dirty="0"/>
                        <a:t>Chips, Ketchup</a:t>
                      </a:r>
                    </a:p>
                  </a:txBody>
                  <a:tcPr marL="91425" marR="91425" marT="45742" marB="45742"/>
                </a:tc>
                <a:extLst>
                  <a:ext uri="{0D108BD9-81ED-4DB2-BD59-A6C34878D82A}">
                    <a16:rowId xmlns:a16="http://schemas.microsoft.com/office/drawing/2014/main" val="10005"/>
                  </a:ext>
                </a:extLst>
              </a:tr>
              <a:tr h="301852">
                <a:tc>
                  <a:txBody>
                    <a:bodyPr/>
                    <a:lstStyle/>
                    <a:p>
                      <a:r>
                        <a:rPr lang="en-US" sz="1200" dirty="0"/>
                        <a:t>T6</a:t>
                      </a:r>
                    </a:p>
                  </a:txBody>
                  <a:tcPr marL="91425" marR="91425" marT="45742" marB="45742"/>
                </a:tc>
                <a:tc>
                  <a:txBody>
                    <a:bodyPr/>
                    <a:lstStyle/>
                    <a:p>
                      <a:r>
                        <a:rPr lang="en-US" sz="1200" dirty="0" err="1"/>
                        <a:t>HotDogs</a:t>
                      </a:r>
                      <a:r>
                        <a:rPr lang="en-US" sz="1200" dirty="0"/>
                        <a:t>, Coke, Chips</a:t>
                      </a:r>
                    </a:p>
                  </a:txBody>
                  <a:tcPr marL="91425" marR="91425" marT="45742" marB="45742"/>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E1AC6563-A655-AA41-A8F2-2C3F5F528412}"/>
              </a:ext>
            </a:extLst>
          </p:cNvPr>
          <p:cNvSpPr>
            <a:spLocks noGrp="1"/>
          </p:cNvSpPr>
          <p:nvPr>
            <p:ph type="sldNum" sz="quarter" idx="12"/>
          </p:nvPr>
        </p:nvSpPr>
        <p:spPr/>
        <p:txBody>
          <a:bodyPr/>
          <a:lstStyle/>
          <a:p>
            <a:pPr>
              <a:defRPr/>
            </a:pPr>
            <a:fld id="{A00E77D6-B2EE-1741-A475-08DE21AFA199}" type="slidenum">
              <a:rPr lang="en-US" altLang="en-US" smtClean="0"/>
              <a:pPr>
                <a:defRPr/>
              </a:pPr>
              <a:t>14</a:t>
            </a:fld>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6">
            <a:extLst>
              <a:ext uri="{FF2B5EF4-FFF2-40B4-BE49-F238E27FC236}">
                <a16:creationId xmlns:a16="http://schemas.microsoft.com/office/drawing/2014/main" id="{DE0DD1FD-0A15-A144-9504-FF16864546A0}"/>
              </a:ext>
            </a:extLst>
          </p:cNvPr>
          <p:cNvSpPr>
            <a:spLocks/>
          </p:cNvSpPr>
          <p:nvPr/>
        </p:nvSpPr>
        <p:spPr bwMode="auto">
          <a:xfrm>
            <a:off x="990600" y="6000750"/>
            <a:ext cx="915988" cy="354013"/>
          </a:xfrm>
          <a:custGeom>
            <a:avLst/>
            <a:gdLst>
              <a:gd name="T0" fmla="*/ 2147483646 w 664"/>
              <a:gd name="T1" fmla="*/ 2147483646 h 246"/>
              <a:gd name="T2" fmla="*/ 2147483646 w 664"/>
              <a:gd name="T3" fmla="*/ 2147483646 h 246"/>
              <a:gd name="T4" fmla="*/ 2147483646 w 664"/>
              <a:gd name="T5" fmla="*/ 2147483646 h 246"/>
              <a:gd name="T6" fmla="*/ 2147483646 w 664"/>
              <a:gd name="T7" fmla="*/ 2147483646 h 246"/>
              <a:gd name="T8" fmla="*/ 2147483646 w 664"/>
              <a:gd name="T9" fmla="*/ 2147483646 h 246"/>
              <a:gd name="T10" fmla="*/ 2147483646 w 664"/>
              <a:gd name="T11" fmla="*/ 2147483646 h 246"/>
              <a:gd name="T12" fmla="*/ 2147483646 w 664"/>
              <a:gd name="T13" fmla="*/ 2147483646 h 246"/>
              <a:gd name="T14" fmla="*/ 2147483646 w 664"/>
              <a:gd name="T15" fmla="*/ 2147483646 h 246"/>
              <a:gd name="T16" fmla="*/ 2147483646 w 664"/>
              <a:gd name="T17" fmla="*/ 0 h 246"/>
              <a:gd name="T18" fmla="*/ 2147483646 w 664"/>
              <a:gd name="T19" fmla="*/ 0 h 246"/>
              <a:gd name="T20" fmla="*/ 2147483646 w 664"/>
              <a:gd name="T21" fmla="*/ 2147483646 h 246"/>
              <a:gd name="T22" fmla="*/ 2147483646 w 664"/>
              <a:gd name="T23" fmla="*/ 2147483646 h 246"/>
              <a:gd name="T24" fmla="*/ 2147483646 w 664"/>
              <a:gd name="T25" fmla="*/ 2147483646 h 246"/>
              <a:gd name="T26" fmla="*/ 2147483646 w 664"/>
              <a:gd name="T27" fmla="*/ 2147483646 h 246"/>
              <a:gd name="T28" fmla="*/ 2147483646 w 664"/>
              <a:gd name="T29" fmla="*/ 2147483646 h 246"/>
              <a:gd name="T30" fmla="*/ 2147483646 w 664"/>
              <a:gd name="T31" fmla="*/ 2147483646 h 246"/>
              <a:gd name="T32" fmla="*/ 2147483646 w 664"/>
              <a:gd name="T33" fmla="*/ 2147483646 h 246"/>
              <a:gd name="T34" fmla="*/ 2147483646 w 664"/>
              <a:gd name="T35" fmla="*/ 2147483646 h 246"/>
              <a:gd name="T36" fmla="*/ 2147483646 w 664"/>
              <a:gd name="T37" fmla="*/ 2147483646 h 246"/>
              <a:gd name="T38" fmla="*/ 2147483646 w 664"/>
              <a:gd name="T39" fmla="*/ 2147483646 h 246"/>
              <a:gd name="T40" fmla="*/ 2147483646 w 664"/>
              <a:gd name="T41" fmla="*/ 2147483646 h 246"/>
              <a:gd name="T42" fmla="*/ 2147483646 w 664"/>
              <a:gd name="T43" fmla="*/ 2147483646 h 246"/>
              <a:gd name="T44" fmla="*/ 2147483646 w 664"/>
              <a:gd name="T45" fmla="*/ 2147483646 h 246"/>
              <a:gd name="T46" fmla="*/ 2147483646 w 664"/>
              <a:gd name="T47" fmla="*/ 2147483646 h 246"/>
              <a:gd name="T48" fmla="*/ 2147483646 w 664"/>
              <a:gd name="T49" fmla="*/ 2147483646 h 246"/>
              <a:gd name="T50" fmla="*/ 2147483646 w 664"/>
              <a:gd name="T51" fmla="*/ 2147483646 h 246"/>
              <a:gd name="T52" fmla="*/ 2147483646 w 664"/>
              <a:gd name="T53" fmla="*/ 2147483646 h 246"/>
              <a:gd name="T54" fmla="*/ 2147483646 w 664"/>
              <a:gd name="T55" fmla="*/ 2147483646 h 246"/>
              <a:gd name="T56" fmla="*/ 2147483646 w 664"/>
              <a:gd name="T57" fmla="*/ 2147483646 h 246"/>
              <a:gd name="T58" fmla="*/ 2147483646 w 664"/>
              <a:gd name="T59" fmla="*/ 2147483646 h 246"/>
              <a:gd name="T60" fmla="*/ 2147483646 w 664"/>
              <a:gd name="T61" fmla="*/ 2147483646 h 246"/>
              <a:gd name="T62" fmla="*/ 2147483646 w 664"/>
              <a:gd name="T63" fmla="*/ 2147483646 h 246"/>
              <a:gd name="T64" fmla="*/ 2147483646 w 664"/>
              <a:gd name="T65" fmla="*/ 2147483646 h 246"/>
              <a:gd name="T66" fmla="*/ 2147483646 w 664"/>
              <a:gd name="T67" fmla="*/ 2147483646 h 246"/>
              <a:gd name="T68" fmla="*/ 2147483646 w 664"/>
              <a:gd name="T69" fmla="*/ 2147483646 h 246"/>
              <a:gd name="T70" fmla="*/ 2147483646 w 664"/>
              <a:gd name="T71" fmla="*/ 2147483646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4"/>
              <a:gd name="T109" fmla="*/ 0 h 246"/>
              <a:gd name="T110" fmla="*/ 664 w 664"/>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4" h="246">
                <a:moveTo>
                  <a:pt x="663" y="121"/>
                </a:moveTo>
                <a:lnTo>
                  <a:pt x="661" y="111"/>
                </a:lnTo>
                <a:lnTo>
                  <a:pt x="657" y="101"/>
                </a:lnTo>
                <a:lnTo>
                  <a:pt x="651" y="90"/>
                </a:lnTo>
                <a:lnTo>
                  <a:pt x="643" y="80"/>
                </a:lnTo>
                <a:lnTo>
                  <a:pt x="632" y="70"/>
                </a:lnTo>
                <a:lnTo>
                  <a:pt x="618" y="60"/>
                </a:lnTo>
                <a:lnTo>
                  <a:pt x="603" y="51"/>
                </a:lnTo>
                <a:lnTo>
                  <a:pt x="586" y="43"/>
                </a:lnTo>
                <a:lnTo>
                  <a:pt x="566" y="35"/>
                </a:lnTo>
                <a:lnTo>
                  <a:pt x="545" y="28"/>
                </a:lnTo>
                <a:lnTo>
                  <a:pt x="521" y="21"/>
                </a:lnTo>
                <a:lnTo>
                  <a:pt x="497" y="16"/>
                </a:lnTo>
                <a:lnTo>
                  <a:pt x="471" y="11"/>
                </a:lnTo>
                <a:lnTo>
                  <a:pt x="444" y="6"/>
                </a:lnTo>
                <a:lnTo>
                  <a:pt x="416" y="4"/>
                </a:lnTo>
                <a:lnTo>
                  <a:pt x="389" y="2"/>
                </a:lnTo>
                <a:lnTo>
                  <a:pt x="361" y="0"/>
                </a:lnTo>
                <a:lnTo>
                  <a:pt x="330" y="0"/>
                </a:lnTo>
                <a:lnTo>
                  <a:pt x="303" y="0"/>
                </a:lnTo>
                <a:lnTo>
                  <a:pt x="273" y="2"/>
                </a:lnTo>
                <a:lnTo>
                  <a:pt x="246" y="4"/>
                </a:lnTo>
                <a:lnTo>
                  <a:pt x="218" y="6"/>
                </a:lnTo>
                <a:lnTo>
                  <a:pt x="191" y="11"/>
                </a:lnTo>
                <a:lnTo>
                  <a:pt x="165" y="16"/>
                </a:lnTo>
                <a:lnTo>
                  <a:pt x="141" y="21"/>
                </a:lnTo>
                <a:lnTo>
                  <a:pt x="119" y="28"/>
                </a:lnTo>
                <a:lnTo>
                  <a:pt x="96" y="35"/>
                </a:lnTo>
                <a:lnTo>
                  <a:pt x="78" y="43"/>
                </a:lnTo>
                <a:lnTo>
                  <a:pt x="59" y="51"/>
                </a:lnTo>
                <a:lnTo>
                  <a:pt x="44" y="60"/>
                </a:lnTo>
                <a:lnTo>
                  <a:pt x="31" y="70"/>
                </a:lnTo>
                <a:lnTo>
                  <a:pt x="19" y="80"/>
                </a:lnTo>
                <a:lnTo>
                  <a:pt x="11" y="90"/>
                </a:lnTo>
                <a:lnTo>
                  <a:pt x="5" y="101"/>
                </a:lnTo>
                <a:lnTo>
                  <a:pt x="1" y="111"/>
                </a:lnTo>
                <a:lnTo>
                  <a:pt x="0" y="121"/>
                </a:lnTo>
                <a:lnTo>
                  <a:pt x="1" y="133"/>
                </a:lnTo>
                <a:lnTo>
                  <a:pt x="5" y="143"/>
                </a:lnTo>
                <a:lnTo>
                  <a:pt x="11" y="154"/>
                </a:lnTo>
                <a:lnTo>
                  <a:pt x="19" y="164"/>
                </a:lnTo>
                <a:lnTo>
                  <a:pt x="31" y="173"/>
                </a:lnTo>
                <a:lnTo>
                  <a:pt x="44" y="182"/>
                </a:lnTo>
                <a:lnTo>
                  <a:pt x="59" y="192"/>
                </a:lnTo>
                <a:lnTo>
                  <a:pt x="78" y="201"/>
                </a:lnTo>
                <a:lnTo>
                  <a:pt x="96" y="209"/>
                </a:lnTo>
                <a:lnTo>
                  <a:pt x="119" y="216"/>
                </a:lnTo>
                <a:lnTo>
                  <a:pt x="141" y="221"/>
                </a:lnTo>
                <a:lnTo>
                  <a:pt x="165" y="227"/>
                </a:lnTo>
                <a:lnTo>
                  <a:pt x="191" y="233"/>
                </a:lnTo>
                <a:lnTo>
                  <a:pt x="218" y="236"/>
                </a:lnTo>
                <a:lnTo>
                  <a:pt x="246" y="240"/>
                </a:lnTo>
                <a:lnTo>
                  <a:pt x="273" y="242"/>
                </a:lnTo>
                <a:lnTo>
                  <a:pt x="303" y="243"/>
                </a:lnTo>
                <a:lnTo>
                  <a:pt x="330" y="245"/>
                </a:lnTo>
                <a:lnTo>
                  <a:pt x="361" y="243"/>
                </a:lnTo>
                <a:lnTo>
                  <a:pt x="389" y="242"/>
                </a:lnTo>
                <a:lnTo>
                  <a:pt x="416" y="240"/>
                </a:lnTo>
                <a:lnTo>
                  <a:pt x="444" y="236"/>
                </a:lnTo>
                <a:lnTo>
                  <a:pt x="471" y="233"/>
                </a:lnTo>
                <a:lnTo>
                  <a:pt x="497" y="227"/>
                </a:lnTo>
                <a:lnTo>
                  <a:pt x="521" y="221"/>
                </a:lnTo>
                <a:lnTo>
                  <a:pt x="545" y="216"/>
                </a:lnTo>
                <a:lnTo>
                  <a:pt x="566" y="209"/>
                </a:lnTo>
                <a:lnTo>
                  <a:pt x="586" y="201"/>
                </a:lnTo>
                <a:lnTo>
                  <a:pt x="603" y="192"/>
                </a:lnTo>
                <a:lnTo>
                  <a:pt x="618" y="182"/>
                </a:lnTo>
                <a:lnTo>
                  <a:pt x="632" y="173"/>
                </a:lnTo>
                <a:lnTo>
                  <a:pt x="643" y="164"/>
                </a:lnTo>
                <a:lnTo>
                  <a:pt x="651" y="154"/>
                </a:lnTo>
                <a:lnTo>
                  <a:pt x="657" y="143"/>
                </a:lnTo>
                <a:lnTo>
                  <a:pt x="661" y="133"/>
                </a:lnTo>
                <a:lnTo>
                  <a:pt x="663" y="121"/>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87" name="Freeform 7">
            <a:extLst>
              <a:ext uri="{FF2B5EF4-FFF2-40B4-BE49-F238E27FC236}">
                <a16:creationId xmlns:a16="http://schemas.microsoft.com/office/drawing/2014/main" id="{088A512C-0A53-C247-9FCB-2C3879A7CB43}"/>
              </a:ext>
            </a:extLst>
          </p:cNvPr>
          <p:cNvSpPr>
            <a:spLocks/>
          </p:cNvSpPr>
          <p:nvPr/>
        </p:nvSpPr>
        <p:spPr bwMode="auto">
          <a:xfrm>
            <a:off x="973138" y="6872288"/>
            <a:ext cx="1039812" cy="385762"/>
          </a:xfrm>
          <a:custGeom>
            <a:avLst/>
            <a:gdLst>
              <a:gd name="T0" fmla="*/ 2147483646 w 754"/>
              <a:gd name="T1" fmla="*/ 2147483646 h 268"/>
              <a:gd name="T2" fmla="*/ 2147483646 w 754"/>
              <a:gd name="T3" fmla="*/ 0 h 268"/>
              <a:gd name="T4" fmla="*/ 0 w 754"/>
              <a:gd name="T5" fmla="*/ 0 h 268"/>
              <a:gd name="T6" fmla="*/ 0 w 754"/>
              <a:gd name="T7" fmla="*/ 2147483646 h 268"/>
              <a:gd name="T8" fmla="*/ 2147483646 w 754"/>
              <a:gd name="T9" fmla="*/ 2147483646 h 268"/>
              <a:gd name="T10" fmla="*/ 0 60000 65536"/>
              <a:gd name="T11" fmla="*/ 0 60000 65536"/>
              <a:gd name="T12" fmla="*/ 0 60000 65536"/>
              <a:gd name="T13" fmla="*/ 0 60000 65536"/>
              <a:gd name="T14" fmla="*/ 0 60000 65536"/>
              <a:gd name="T15" fmla="*/ 0 w 754"/>
              <a:gd name="T16" fmla="*/ 0 h 268"/>
              <a:gd name="T17" fmla="*/ 754 w 754"/>
              <a:gd name="T18" fmla="*/ 268 h 268"/>
            </a:gdLst>
            <a:ahLst/>
            <a:cxnLst>
              <a:cxn ang="T10">
                <a:pos x="T0" y="T1"/>
              </a:cxn>
              <a:cxn ang="T11">
                <a:pos x="T2" y="T3"/>
              </a:cxn>
              <a:cxn ang="T12">
                <a:pos x="T4" y="T5"/>
              </a:cxn>
              <a:cxn ang="T13">
                <a:pos x="T6" y="T7"/>
              </a:cxn>
              <a:cxn ang="T14">
                <a:pos x="T8" y="T9"/>
              </a:cxn>
            </a:cxnLst>
            <a:rect l="T15" t="T16" r="T17" b="T18"/>
            <a:pathLst>
              <a:path w="754" h="268">
                <a:moveTo>
                  <a:pt x="753" y="267"/>
                </a:moveTo>
                <a:lnTo>
                  <a:pt x="753" y="0"/>
                </a:lnTo>
                <a:lnTo>
                  <a:pt x="0" y="0"/>
                </a:lnTo>
                <a:lnTo>
                  <a:pt x="0" y="267"/>
                </a:lnTo>
                <a:lnTo>
                  <a:pt x="753" y="267"/>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6388" name="Freeform 22">
            <a:extLst>
              <a:ext uri="{FF2B5EF4-FFF2-40B4-BE49-F238E27FC236}">
                <a16:creationId xmlns:a16="http://schemas.microsoft.com/office/drawing/2014/main" id="{4C03754F-8678-7642-A3E0-9573F057DAC0}"/>
              </a:ext>
            </a:extLst>
          </p:cNvPr>
          <p:cNvSpPr>
            <a:spLocks/>
          </p:cNvSpPr>
          <p:nvPr/>
        </p:nvSpPr>
        <p:spPr bwMode="auto">
          <a:xfrm>
            <a:off x="4878388" y="6799263"/>
            <a:ext cx="627062" cy="431800"/>
          </a:xfrm>
          <a:custGeom>
            <a:avLst/>
            <a:gdLst>
              <a:gd name="T0" fmla="*/ 2147483646 w 455"/>
              <a:gd name="T1" fmla="*/ 0 h 305"/>
              <a:gd name="T2" fmla="*/ 2147483646 w 455"/>
              <a:gd name="T3" fmla="*/ 2147483646 h 305"/>
              <a:gd name="T4" fmla="*/ 0 w 455"/>
              <a:gd name="T5" fmla="*/ 2147483646 h 305"/>
              <a:gd name="T6" fmla="*/ 2147483646 w 455"/>
              <a:gd name="T7" fmla="*/ 0 h 305"/>
              <a:gd name="T8" fmla="*/ 0 60000 65536"/>
              <a:gd name="T9" fmla="*/ 0 60000 65536"/>
              <a:gd name="T10" fmla="*/ 0 60000 65536"/>
              <a:gd name="T11" fmla="*/ 0 60000 65536"/>
              <a:gd name="T12" fmla="*/ 0 w 455"/>
              <a:gd name="T13" fmla="*/ 0 h 305"/>
              <a:gd name="T14" fmla="*/ 455 w 455"/>
              <a:gd name="T15" fmla="*/ 305 h 305"/>
            </a:gdLst>
            <a:ahLst/>
            <a:cxnLst>
              <a:cxn ang="T8">
                <a:pos x="T0" y="T1"/>
              </a:cxn>
              <a:cxn ang="T9">
                <a:pos x="T2" y="T3"/>
              </a:cxn>
              <a:cxn ang="T10">
                <a:pos x="T4" y="T5"/>
              </a:cxn>
              <a:cxn ang="T11">
                <a:pos x="T6" y="T7"/>
              </a:cxn>
            </a:cxnLst>
            <a:rect l="T12" t="T13" r="T14" b="T15"/>
            <a:pathLst>
              <a:path w="455" h="305">
                <a:moveTo>
                  <a:pt x="226" y="0"/>
                </a:moveTo>
                <a:lnTo>
                  <a:pt x="454" y="304"/>
                </a:lnTo>
                <a:lnTo>
                  <a:pt x="0" y="304"/>
                </a:lnTo>
                <a:lnTo>
                  <a:pt x="226" y="0"/>
                </a:lnTo>
              </a:path>
            </a:pathLst>
          </a:custGeom>
          <a:noFill/>
          <a:ln w="127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b"/>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600" dirty="0" err="1">
                <a:latin typeface="Cambria" panose="02040503050406030204" pitchFamily="18" charset="0"/>
              </a:rPr>
              <a:t>isa</a:t>
            </a:r>
            <a:endParaRPr lang="en-US" altLang="en-US" sz="1600" dirty="0">
              <a:latin typeface="Cambria" panose="02040503050406030204" pitchFamily="18" charset="0"/>
            </a:endParaRPr>
          </a:p>
        </p:txBody>
      </p:sp>
      <p:sp>
        <p:nvSpPr>
          <p:cNvPr id="16389" name="Freeform 8">
            <a:extLst>
              <a:ext uri="{FF2B5EF4-FFF2-40B4-BE49-F238E27FC236}">
                <a16:creationId xmlns:a16="http://schemas.microsoft.com/office/drawing/2014/main" id="{09C21EF0-00CF-784A-9215-7B6E890D120C}"/>
              </a:ext>
            </a:extLst>
          </p:cNvPr>
          <p:cNvSpPr>
            <a:spLocks/>
          </p:cNvSpPr>
          <p:nvPr/>
        </p:nvSpPr>
        <p:spPr bwMode="auto">
          <a:xfrm>
            <a:off x="2819400" y="6781800"/>
            <a:ext cx="1219200" cy="685800"/>
          </a:xfrm>
          <a:custGeom>
            <a:avLst/>
            <a:gdLst>
              <a:gd name="T0" fmla="*/ 0 w 931"/>
              <a:gd name="T1" fmla="*/ 2147483646 h 550"/>
              <a:gd name="T2" fmla="*/ 2147483646 w 931"/>
              <a:gd name="T3" fmla="*/ 0 h 550"/>
              <a:gd name="T4" fmla="*/ 2147483646 w 931"/>
              <a:gd name="T5" fmla="*/ 2147483646 h 550"/>
              <a:gd name="T6" fmla="*/ 2147483646 w 931"/>
              <a:gd name="T7" fmla="*/ 2147483646 h 550"/>
              <a:gd name="T8" fmla="*/ 0 w 931"/>
              <a:gd name="T9" fmla="*/ 2147483646 h 550"/>
              <a:gd name="T10" fmla="*/ 0 60000 65536"/>
              <a:gd name="T11" fmla="*/ 0 60000 65536"/>
              <a:gd name="T12" fmla="*/ 0 60000 65536"/>
              <a:gd name="T13" fmla="*/ 0 60000 65536"/>
              <a:gd name="T14" fmla="*/ 0 60000 65536"/>
              <a:gd name="T15" fmla="*/ 0 w 931"/>
              <a:gd name="T16" fmla="*/ 0 h 550"/>
              <a:gd name="T17" fmla="*/ 931 w 931"/>
              <a:gd name="T18" fmla="*/ 550 h 550"/>
            </a:gdLst>
            <a:ahLst/>
            <a:cxnLst>
              <a:cxn ang="T10">
                <a:pos x="T0" y="T1"/>
              </a:cxn>
              <a:cxn ang="T11">
                <a:pos x="T2" y="T3"/>
              </a:cxn>
              <a:cxn ang="T12">
                <a:pos x="T4" y="T5"/>
              </a:cxn>
              <a:cxn ang="T13">
                <a:pos x="T6" y="T7"/>
              </a:cxn>
              <a:cxn ang="T14">
                <a:pos x="T8" y="T9"/>
              </a:cxn>
            </a:cxnLst>
            <a:rect l="T15" t="T16" r="T17" b="T18"/>
            <a:pathLst>
              <a:path w="931" h="550">
                <a:moveTo>
                  <a:pt x="0" y="273"/>
                </a:moveTo>
                <a:lnTo>
                  <a:pt x="460" y="0"/>
                </a:lnTo>
                <a:lnTo>
                  <a:pt x="930" y="283"/>
                </a:lnTo>
                <a:lnTo>
                  <a:pt x="460" y="549"/>
                </a:lnTo>
                <a:lnTo>
                  <a:pt x="0" y="27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6390" name="Line 18">
            <a:extLst>
              <a:ext uri="{FF2B5EF4-FFF2-40B4-BE49-F238E27FC236}">
                <a16:creationId xmlns:a16="http://schemas.microsoft.com/office/drawing/2014/main" id="{8944E7AB-6E7C-4D4F-93E1-348C1605059A}"/>
              </a:ext>
            </a:extLst>
          </p:cNvPr>
          <p:cNvSpPr>
            <a:spLocks noChangeShapeType="1"/>
          </p:cNvSpPr>
          <p:nvPr/>
        </p:nvSpPr>
        <p:spPr bwMode="auto">
          <a:xfrm flipV="1">
            <a:off x="4783138" y="5932488"/>
            <a:ext cx="819150" cy="0"/>
          </a:xfrm>
          <a:prstGeom prst="line">
            <a:avLst/>
          </a:prstGeom>
          <a:noFill/>
          <a:ln w="12700">
            <a:solidFill>
              <a:schemeClr val="tx2"/>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18">
            <a:extLst>
              <a:ext uri="{FF2B5EF4-FFF2-40B4-BE49-F238E27FC236}">
                <a16:creationId xmlns:a16="http://schemas.microsoft.com/office/drawing/2014/main" id="{57DD14A5-BCCB-7D4A-86F5-F1E2C4EF5A83}"/>
              </a:ext>
            </a:extLst>
          </p:cNvPr>
          <p:cNvSpPr>
            <a:spLocks noChangeShapeType="1"/>
          </p:cNvSpPr>
          <p:nvPr/>
        </p:nvSpPr>
        <p:spPr bwMode="auto">
          <a:xfrm flipV="1">
            <a:off x="4805363" y="6348413"/>
            <a:ext cx="81915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TextBox 41">
            <a:extLst>
              <a:ext uri="{FF2B5EF4-FFF2-40B4-BE49-F238E27FC236}">
                <a16:creationId xmlns:a16="http://schemas.microsoft.com/office/drawing/2014/main" id="{9429E9FF-5F87-CA4E-B4B2-F8C5513E7698}"/>
              </a:ext>
            </a:extLst>
          </p:cNvPr>
          <p:cNvSpPr txBox="1">
            <a:spLocks noChangeArrowheads="1"/>
          </p:cNvSpPr>
          <p:nvPr/>
        </p:nvSpPr>
        <p:spPr bwMode="auto">
          <a:xfrm>
            <a:off x="3200400" y="6176963"/>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mbria" panose="02040503050406030204" pitchFamily="18" charset="0"/>
              </a:rPr>
              <a:t>u</a:t>
            </a:r>
          </a:p>
        </p:txBody>
      </p:sp>
      <p:sp>
        <p:nvSpPr>
          <p:cNvPr id="16393" name="TextBox 43">
            <a:extLst>
              <a:ext uri="{FF2B5EF4-FFF2-40B4-BE49-F238E27FC236}">
                <a16:creationId xmlns:a16="http://schemas.microsoft.com/office/drawing/2014/main" id="{0D72AECA-60D7-404D-B6DF-400D0C189B7C}"/>
              </a:ext>
            </a:extLst>
          </p:cNvPr>
          <p:cNvSpPr txBox="1">
            <a:spLocks noChangeArrowheads="1"/>
          </p:cNvSpPr>
          <p:nvPr/>
        </p:nvSpPr>
        <p:spPr bwMode="auto">
          <a:xfrm>
            <a:off x="3178175" y="5803900"/>
            <a:ext cx="312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mbria" panose="02040503050406030204" pitchFamily="18" charset="0"/>
              </a:rPr>
              <a:t>m</a:t>
            </a:r>
          </a:p>
        </p:txBody>
      </p:sp>
      <p:sp>
        <p:nvSpPr>
          <p:cNvPr id="16394" name="Text Box 38">
            <a:extLst>
              <a:ext uri="{FF2B5EF4-FFF2-40B4-BE49-F238E27FC236}">
                <a16:creationId xmlns:a16="http://schemas.microsoft.com/office/drawing/2014/main" id="{9F8BC3F9-162F-1941-83A4-61635EAC1856}"/>
              </a:ext>
            </a:extLst>
          </p:cNvPr>
          <p:cNvSpPr txBox="1">
            <a:spLocks noChangeArrowheads="1"/>
          </p:cNvSpPr>
          <p:nvPr/>
        </p:nvSpPr>
        <p:spPr bwMode="auto">
          <a:xfrm>
            <a:off x="442913" y="577850"/>
            <a:ext cx="60960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182563">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 typeface="Times New Roman" panose="02020603050405020304" pitchFamily="18" charset="0"/>
              <a:buAutoNum type="arabicPeriod"/>
            </a:pPr>
            <a:r>
              <a:rPr lang="en-US" altLang="en-US" sz="1200" dirty="0">
                <a:latin typeface="Calibri" panose="020F0502020204030204" pitchFamily="34" charset="0"/>
                <a:cs typeface="Calibri" panose="020F0502020204030204" pitchFamily="34" charset="0"/>
              </a:rPr>
              <a:t>(15 points) Consider an ONLINE AUCTION database system in which members (buyers and sellers) participate in the sale of items. The data requirements for this system are summarized as follows:</a:t>
            </a:r>
          </a:p>
          <a:p>
            <a:pPr>
              <a:spcBef>
                <a:spcPct val="0"/>
              </a:spcBef>
            </a:pPr>
            <a:r>
              <a:rPr lang="en-US" altLang="en-US" sz="1200" dirty="0">
                <a:latin typeface="Calibri" panose="020F0502020204030204" pitchFamily="34" charset="0"/>
                <a:cs typeface="Calibri" panose="020F0502020204030204" pitchFamily="34" charset="0"/>
              </a:rPr>
              <a:t>The online site has members, each of whom is identified by a unique member number and is described by an e-mail address, name, password, home address, and phone number.</a:t>
            </a:r>
          </a:p>
          <a:p>
            <a:pPr>
              <a:spcBef>
                <a:spcPct val="0"/>
              </a:spcBef>
            </a:pPr>
            <a:r>
              <a:rPr lang="en-US" altLang="en-US" sz="1200" dirty="0">
                <a:latin typeface="Calibri" panose="020F0502020204030204" pitchFamily="34" charset="0"/>
                <a:cs typeface="Calibri" panose="020F0502020204030204" pitchFamily="34" charset="0"/>
              </a:rPr>
              <a:t>A member may be a buyer or a seller, or both, or not at all. A buyer has a shipping address recorded in the database. A seller has a bank account number and routing number recorded in the database.</a:t>
            </a:r>
          </a:p>
          <a:p>
            <a:pPr>
              <a:spcBef>
                <a:spcPct val="0"/>
              </a:spcBef>
            </a:pPr>
            <a:r>
              <a:rPr lang="en-US" altLang="en-US" sz="1200" dirty="0">
                <a:latin typeface="Calibri" panose="020F0502020204030204" pitchFamily="34" charset="0"/>
                <a:cs typeface="Calibri" panose="020F0502020204030204" pitchFamily="34" charset="0"/>
              </a:rPr>
              <a:t>Every item must have one and only one seller. They are placed by a seller for sale and are identified by a unique item number assigned by the system. Items are also described by an item title, a description, starting bid price, bidding increment, the start date of the auction, and the end date of the auction.</a:t>
            </a:r>
          </a:p>
          <a:p>
            <a:pPr>
              <a:spcBef>
                <a:spcPct val="0"/>
              </a:spcBef>
            </a:pPr>
            <a:r>
              <a:rPr lang="en-US" altLang="en-US" sz="1200" dirty="0">
                <a:latin typeface="Calibri" panose="020F0502020204030204" pitchFamily="34" charset="0"/>
                <a:cs typeface="Calibri" panose="020F0502020204030204" pitchFamily="34" charset="0"/>
              </a:rPr>
              <a:t>Buyers make bids for items they are interested in. Bid price and time of bid is recorded. </a:t>
            </a:r>
          </a:p>
          <a:p>
            <a:pPr>
              <a:spcBef>
                <a:spcPct val="0"/>
              </a:spcBef>
            </a:pPr>
            <a:r>
              <a:rPr lang="en-US" altLang="en-US" sz="1200" dirty="0">
                <a:latin typeface="Calibri" panose="020F0502020204030204" pitchFamily="34" charset="0"/>
                <a:cs typeface="Calibri" panose="020F0502020204030204" pitchFamily="34" charset="0"/>
              </a:rPr>
              <a:t>A bidder at the end of the auction may be declared the winner of an item. An item can have only one winner. </a:t>
            </a:r>
          </a:p>
          <a:p>
            <a:pPr>
              <a:spcBef>
                <a:spcPct val="0"/>
              </a:spcBef>
            </a:pPr>
            <a:r>
              <a:rPr lang="en-US" altLang="en-US" sz="1200" dirty="0">
                <a:latin typeface="Calibri" panose="020F0502020204030204" pitchFamily="34" charset="0"/>
                <a:cs typeface="Calibri" panose="020F0502020204030204" pitchFamily="34" charset="0"/>
              </a:rPr>
              <a:t>When a winner is declared, the buyer and seller may record feedback regarding their experience on the sale process. Feedback contains a rating of the other party participating in the transaction (1-10) and a comment.</a:t>
            </a:r>
          </a:p>
          <a:p>
            <a:pPr lvl="1">
              <a:spcBef>
                <a:spcPct val="0"/>
              </a:spcBef>
              <a:buFontTx/>
              <a:buNone/>
            </a:pPr>
            <a:endParaRPr lang="en-US" altLang="en-US" sz="1200" dirty="0">
              <a:latin typeface="Calibri" panose="020F0502020204030204" pitchFamily="34" charset="0"/>
              <a:cs typeface="Calibri" panose="020F0502020204030204" pitchFamily="34" charset="0"/>
            </a:endParaRPr>
          </a:p>
          <a:p>
            <a:pPr lvl="1">
              <a:spcBef>
                <a:spcPct val="0"/>
              </a:spcBef>
              <a:buFontTx/>
              <a:buNone/>
            </a:pPr>
            <a:r>
              <a:rPr lang="en-US" altLang="en-US" sz="1200" dirty="0">
                <a:latin typeface="Calibri" panose="020F0502020204030204" pitchFamily="34" charset="0"/>
                <a:cs typeface="Calibri" panose="020F0502020204030204" pitchFamily="34" charset="0"/>
              </a:rPr>
              <a:t>Draw an ER diagram that captures all attributes of each entity set and each relationship set for the above requirements. Specify the key for each entity set and all the constraints for each relationship set. Specify any necessary overlap and covering constraints (in English). Use the ER notations introduced in our lectures. </a:t>
            </a:r>
          </a:p>
          <a:p>
            <a:pPr lvl="1">
              <a:spcBef>
                <a:spcPct val="0"/>
              </a:spcBef>
              <a:buFontTx/>
              <a:buNone/>
            </a:pPr>
            <a:endParaRPr lang="en-US" altLang="en-US" sz="1200" dirty="0">
              <a:latin typeface="Calibri" panose="020F0502020204030204" pitchFamily="34" charset="0"/>
              <a:cs typeface="Calibri" panose="020F0502020204030204" pitchFamily="34" charset="0"/>
            </a:endParaRPr>
          </a:p>
          <a:p>
            <a:pPr lvl="1">
              <a:spcBef>
                <a:spcPct val="0"/>
              </a:spcBef>
              <a:buFontTx/>
              <a:buNone/>
            </a:pPr>
            <a:r>
              <a:rPr lang="en-US" altLang="en-US" sz="1200" dirty="0">
                <a:latin typeface="Calibri" panose="020F0502020204030204" pitchFamily="34" charset="0"/>
                <a:cs typeface="Calibri" panose="020F0502020204030204" pitchFamily="34" charset="0"/>
              </a:rPr>
              <a:t>Please draw your diagram in the next slide. The notations below are provided for your convenience. They are not meant to be complete, nor will you need all of them. </a:t>
            </a:r>
          </a:p>
        </p:txBody>
      </p:sp>
      <p:sp>
        <p:nvSpPr>
          <p:cNvPr id="2" name="Slide Number Placeholder 1">
            <a:extLst>
              <a:ext uri="{FF2B5EF4-FFF2-40B4-BE49-F238E27FC236}">
                <a16:creationId xmlns:a16="http://schemas.microsoft.com/office/drawing/2014/main" id="{C32EDC8E-50C3-B043-8C66-87501AD46F6C}"/>
              </a:ext>
            </a:extLst>
          </p:cNvPr>
          <p:cNvSpPr>
            <a:spLocks noGrp="1"/>
          </p:cNvSpPr>
          <p:nvPr>
            <p:ph type="sldNum" sz="quarter" idx="12"/>
          </p:nvPr>
        </p:nvSpPr>
        <p:spPr/>
        <p:txBody>
          <a:bodyPr/>
          <a:lstStyle/>
          <a:p>
            <a:pPr>
              <a:defRPr/>
            </a:pPr>
            <a:fld id="{A00E77D6-B2EE-1741-A475-08DE21AFA199}" type="slidenum">
              <a:rPr lang="en-US" altLang="en-US" smtClean="0"/>
              <a:pPr>
                <a:defRPr/>
              </a:pPr>
              <a:t>1</a:t>
            </a:fld>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a:extLst>
              <a:ext uri="{FF2B5EF4-FFF2-40B4-BE49-F238E27FC236}">
                <a16:creationId xmlns:a16="http://schemas.microsoft.com/office/drawing/2014/main" id="{D8FD0905-12E7-604A-8CBB-2B49148EEDF9}"/>
              </a:ext>
            </a:extLst>
          </p:cNvPr>
          <p:cNvSpPr txBox="1">
            <a:spLocks noChangeArrowheads="1"/>
          </p:cNvSpPr>
          <p:nvPr/>
        </p:nvSpPr>
        <p:spPr bwMode="auto">
          <a:xfrm>
            <a:off x="2133600" y="457200"/>
            <a:ext cx="2351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libri" panose="020F0502020204030204" pitchFamily="34" charset="0"/>
                <a:cs typeface="Calibri" panose="020F0502020204030204" pitchFamily="34" charset="0"/>
              </a:rPr>
              <a:t>Draw your ER diagram on this slide</a:t>
            </a:r>
            <a:endParaRPr lang="en-US" altLang="en-US" sz="1200">
              <a:latin typeface="Comic Sans MS" panose="030F0902030302020204" pitchFamily="66"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6F3A8F4-3AB0-594A-92D0-F99F7C24A2A1}"/>
              </a:ext>
            </a:extLst>
          </p:cNvPr>
          <p:cNvSpPr>
            <a:spLocks noGrp="1"/>
          </p:cNvSpPr>
          <p:nvPr>
            <p:ph type="sldNum" sz="quarter" idx="12"/>
          </p:nvPr>
        </p:nvSpPr>
        <p:spPr/>
        <p:txBody>
          <a:bodyPr/>
          <a:lstStyle/>
          <a:p>
            <a:pPr>
              <a:defRPr/>
            </a:pPr>
            <a:fld id="{A00E77D6-B2EE-1741-A475-08DE21AFA199}" type="slidenum">
              <a:rPr lang="en-US" altLang="en-US" smtClean="0"/>
              <a:pPr>
                <a:defRPr/>
              </a:pPr>
              <a:t>2</a:t>
            </a:fld>
            <a:endParaRPr lang="en-US" altLang="en-US"/>
          </a:p>
        </p:txBody>
      </p:sp>
      <p:pic>
        <p:nvPicPr>
          <p:cNvPr id="6" name="Picture 5" descr="Diagram&#10;&#10;Description automatically generated">
            <a:extLst>
              <a:ext uri="{FF2B5EF4-FFF2-40B4-BE49-F238E27FC236}">
                <a16:creationId xmlns:a16="http://schemas.microsoft.com/office/drawing/2014/main" id="{083C3522-44AE-442F-881A-562CC0602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2427"/>
            <a:ext cx="6858000" cy="59391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38">
            <a:extLst>
              <a:ext uri="{FF2B5EF4-FFF2-40B4-BE49-F238E27FC236}">
                <a16:creationId xmlns:a16="http://schemas.microsoft.com/office/drawing/2014/main" id="{1EB9B725-3C3F-324E-B3AE-FF76DDC05FFF}"/>
              </a:ext>
            </a:extLst>
          </p:cNvPr>
          <p:cNvSpPr txBox="1">
            <a:spLocks noChangeArrowheads="1"/>
          </p:cNvSpPr>
          <p:nvPr/>
        </p:nvSpPr>
        <p:spPr bwMode="auto">
          <a:xfrm>
            <a:off x="304800" y="685800"/>
            <a:ext cx="624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Times New Roman" panose="02020603050405020304" pitchFamily="18" charset="0"/>
              <a:buAutoNum type="arabicPeriod" startAt="2"/>
            </a:pPr>
            <a:r>
              <a:rPr lang="en-US" altLang="en-US" sz="1200" dirty="0">
                <a:latin typeface="Calibri" panose="020F0502020204030204" pitchFamily="34" charset="0"/>
                <a:cs typeface="Calibri" panose="020F0502020204030204" pitchFamily="34" charset="0"/>
              </a:rPr>
              <a:t>(10 points) Convert the following E-R diagram into a set of relations. For each relation, use SQL's "create table" to specify its name, attributes, and constraints (i.e., key, primary key, and foreign key). You have the flexibility to specify types for the attributes, but you will lose points if your grader thinks it does not make sense (e.g., defining “title” as num).  </a:t>
            </a:r>
          </a:p>
        </p:txBody>
      </p:sp>
      <p:sp>
        <p:nvSpPr>
          <p:cNvPr id="18435" name="Rectangle 21">
            <a:extLst>
              <a:ext uri="{FF2B5EF4-FFF2-40B4-BE49-F238E27FC236}">
                <a16:creationId xmlns:a16="http://schemas.microsoft.com/office/drawing/2014/main" id="{12DCD449-5615-F942-A4B7-29D4D0176E6A}"/>
              </a:ext>
            </a:extLst>
          </p:cNvPr>
          <p:cNvSpPr>
            <a:spLocks noChangeArrowheads="1"/>
          </p:cNvSpPr>
          <p:nvPr/>
        </p:nvSpPr>
        <p:spPr bwMode="auto">
          <a:xfrm>
            <a:off x="1752600" y="5562600"/>
            <a:ext cx="342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400">
                <a:latin typeface="Calibri" panose="020F0502020204030204" pitchFamily="34" charset="0"/>
                <a:cs typeface="Calibri" panose="020F0502020204030204" pitchFamily="34" charset="0"/>
              </a:rPr>
              <a:t>Write your answers on the next slide. </a:t>
            </a:r>
            <a:endParaRPr lang="en-US" altLang="en-US" sz="1400">
              <a:latin typeface="Comic Sans MS" panose="030F0902030302020204" pitchFamily="66" charset="0"/>
              <a:cs typeface="Calibri" panose="020F0502020204030204" pitchFamily="34" charset="0"/>
            </a:endParaRPr>
          </a:p>
        </p:txBody>
      </p:sp>
      <p:pic>
        <p:nvPicPr>
          <p:cNvPr id="18436" name="Picture 1">
            <a:extLst>
              <a:ext uri="{FF2B5EF4-FFF2-40B4-BE49-F238E27FC236}">
                <a16:creationId xmlns:a16="http://schemas.microsoft.com/office/drawing/2014/main" id="{6BBE28CE-6E64-A248-A48A-685A9925C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16113"/>
            <a:ext cx="432752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CCEDAB4-0EC4-CB4F-B96D-641BDD11AA2E}"/>
              </a:ext>
            </a:extLst>
          </p:cNvPr>
          <p:cNvSpPr>
            <a:spLocks noGrp="1"/>
          </p:cNvSpPr>
          <p:nvPr>
            <p:ph type="sldNum" sz="quarter" idx="12"/>
          </p:nvPr>
        </p:nvSpPr>
        <p:spPr/>
        <p:txBody>
          <a:bodyPr/>
          <a:lstStyle/>
          <a:p>
            <a:pPr>
              <a:defRPr/>
            </a:pPr>
            <a:fld id="{A00E77D6-B2EE-1741-A475-08DE21AFA199}" type="slidenum">
              <a:rPr lang="en-US" altLang="en-US" smtClean="0"/>
              <a:pPr>
                <a:defRPr/>
              </a:pPr>
              <a:t>3</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C75674EA-A3FF-CD4A-B1AA-246F3D239740}"/>
              </a:ext>
            </a:extLst>
          </p:cNvPr>
          <p:cNvSpPr txBox="1">
            <a:spLocks noChangeArrowheads="1"/>
          </p:cNvSpPr>
          <p:nvPr/>
        </p:nvSpPr>
        <p:spPr bwMode="auto">
          <a:xfrm>
            <a:off x="2209800" y="322263"/>
            <a:ext cx="2179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a:latin typeface="Calibri" panose="020F0502020204030204" pitchFamily="34" charset="0"/>
                <a:cs typeface="Calibri" panose="020F0502020204030204" pitchFamily="34" charset="0"/>
              </a:rPr>
              <a:t>Write your answers on this slide</a:t>
            </a:r>
            <a:endParaRPr lang="en-US" altLang="en-US" sz="1200">
              <a:latin typeface="Comic Sans MS" panose="030F0902030302020204" pitchFamily="66"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891A374-C7B7-A947-A630-7CD5950D93FA}"/>
              </a:ext>
            </a:extLst>
          </p:cNvPr>
          <p:cNvSpPr>
            <a:spLocks noGrp="1"/>
          </p:cNvSpPr>
          <p:nvPr>
            <p:ph type="sldNum" sz="quarter" idx="12"/>
          </p:nvPr>
        </p:nvSpPr>
        <p:spPr/>
        <p:txBody>
          <a:bodyPr/>
          <a:lstStyle/>
          <a:p>
            <a:pPr>
              <a:defRPr/>
            </a:pPr>
            <a:fld id="{A00E77D6-B2EE-1741-A475-08DE21AFA199}" type="slidenum">
              <a:rPr lang="en-US" altLang="en-US" smtClean="0"/>
              <a:pPr>
                <a:defRPr/>
              </a:pPr>
              <a:t>4</a:t>
            </a:fld>
            <a:endParaRPr lang="en-US" altLang="en-US"/>
          </a:p>
        </p:txBody>
      </p:sp>
      <p:pic>
        <p:nvPicPr>
          <p:cNvPr id="6" name="Picture 5">
            <a:extLst>
              <a:ext uri="{FF2B5EF4-FFF2-40B4-BE49-F238E27FC236}">
                <a16:creationId xmlns:a16="http://schemas.microsoft.com/office/drawing/2014/main" id="{3ABEA265-AF43-4F77-A006-07AC009315E8}"/>
              </a:ext>
            </a:extLst>
          </p:cNvPr>
          <p:cNvPicPr>
            <a:picLocks noChangeAspect="1"/>
          </p:cNvPicPr>
          <p:nvPr/>
        </p:nvPicPr>
        <p:blipFill>
          <a:blip r:embed="rId2"/>
          <a:stretch>
            <a:fillRect/>
          </a:stretch>
        </p:blipFill>
        <p:spPr>
          <a:xfrm>
            <a:off x="1471612" y="942975"/>
            <a:ext cx="3914775" cy="7258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38">
            <a:extLst>
              <a:ext uri="{FF2B5EF4-FFF2-40B4-BE49-F238E27FC236}">
                <a16:creationId xmlns:a16="http://schemas.microsoft.com/office/drawing/2014/main" id="{6B55C927-188F-2740-BE7A-006E8027FAE2}"/>
              </a:ext>
            </a:extLst>
          </p:cNvPr>
          <p:cNvSpPr txBox="1">
            <a:spLocks noChangeArrowheads="1"/>
          </p:cNvSpPr>
          <p:nvPr/>
        </p:nvSpPr>
        <p:spPr bwMode="auto">
          <a:xfrm>
            <a:off x="457200" y="304800"/>
            <a:ext cx="609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Times New Roman" panose="02020603050405020304" pitchFamily="18" charset="0"/>
              <a:buAutoNum type="arabicPeriod" startAt="3"/>
            </a:pPr>
            <a:r>
              <a:rPr lang="en-US" altLang="en-US" sz="1200" dirty="0">
                <a:latin typeface="Calibri" panose="020F0502020204030204" pitchFamily="34" charset="0"/>
                <a:cs typeface="Calibri" panose="020F0502020204030204" pitchFamily="34" charset="0"/>
              </a:rPr>
              <a:t>(8 points) We have the following relations. </a:t>
            </a:r>
          </a:p>
        </p:txBody>
      </p:sp>
      <p:sp>
        <p:nvSpPr>
          <p:cNvPr id="5" name="TextBox 4">
            <a:extLst>
              <a:ext uri="{FF2B5EF4-FFF2-40B4-BE49-F238E27FC236}">
                <a16:creationId xmlns:a16="http://schemas.microsoft.com/office/drawing/2014/main" id="{ED8DD4EC-8B90-A74C-837A-547540B983B7}"/>
              </a:ext>
            </a:extLst>
          </p:cNvPr>
          <p:cNvSpPr txBox="1"/>
          <p:nvPr/>
        </p:nvSpPr>
        <p:spPr>
          <a:xfrm>
            <a:off x="515938" y="609600"/>
            <a:ext cx="1178721" cy="5447645"/>
          </a:xfrm>
          <a:prstGeom prst="rect">
            <a:avLst/>
          </a:prstGeom>
          <a:noFill/>
        </p:spPr>
        <p:txBody>
          <a:bodyPr wrap="none">
            <a:spAutoFit/>
          </a:bodyPr>
          <a:lstStyle/>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Students</a:t>
            </a: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Departments</a:t>
            </a: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a:defRPr/>
            </a:pPr>
            <a:endParaRPr lang="en-US" sz="1200" dirty="0">
              <a:latin typeface="Calibri" panose="020F0502020204030204" pitchFamily="34" charset="0"/>
              <a:cs typeface="Calibri" panose="020F0502020204030204" pitchFamily="34" charset="0"/>
            </a:endParaRPr>
          </a:p>
          <a:p>
            <a:pP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Degrees</a:t>
            </a: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Majors</a:t>
            </a: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Minors</a:t>
            </a: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endParaRPr lang="en-US" sz="1200" dirty="0">
              <a:latin typeface="Calibri" panose="020F0502020204030204" pitchFamily="34" charset="0"/>
              <a:cs typeface="Calibri" panose="020F0502020204030204" pitchFamily="34" charset="0"/>
            </a:endParaRPr>
          </a:p>
          <a:p>
            <a:pPr>
              <a:defRP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latin typeface="Calibri" panose="020F0502020204030204" pitchFamily="34" charset="0"/>
                <a:cs typeface="Calibri" panose="020F0502020204030204" pitchFamily="34" charset="0"/>
              </a:rPr>
              <a:t>Courses</a:t>
            </a:r>
          </a:p>
        </p:txBody>
      </p:sp>
      <p:sp>
        <p:nvSpPr>
          <p:cNvPr id="18436" name="TextBox 10">
            <a:extLst>
              <a:ext uri="{FF2B5EF4-FFF2-40B4-BE49-F238E27FC236}">
                <a16:creationId xmlns:a16="http://schemas.microsoft.com/office/drawing/2014/main" id="{AF098171-CC23-F442-854F-E4F9A71B8A0E}"/>
              </a:ext>
            </a:extLst>
          </p:cNvPr>
          <p:cNvSpPr txBox="1">
            <a:spLocks noChangeArrowheads="1"/>
          </p:cNvSpPr>
          <p:nvPr/>
        </p:nvSpPr>
        <p:spPr bwMode="auto">
          <a:xfrm>
            <a:off x="2600230" y="8337637"/>
            <a:ext cx="1743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r>
              <a:rPr lang="en-US" altLang="en-US" sz="1200" dirty="0">
                <a:latin typeface="Calibri" panose="020F0502020204030204" pitchFamily="34" charset="0"/>
                <a:cs typeface="Calibri" panose="020F0502020204030204" pitchFamily="34" charset="0"/>
              </a:rPr>
              <a:t>Continue to next page ….</a:t>
            </a:r>
          </a:p>
        </p:txBody>
      </p:sp>
      <p:pic>
        <p:nvPicPr>
          <p:cNvPr id="18438" name="Picture 12">
            <a:extLst>
              <a:ext uri="{FF2B5EF4-FFF2-40B4-BE49-F238E27FC236}">
                <a16:creationId xmlns:a16="http://schemas.microsoft.com/office/drawing/2014/main" id="{9C45FE5E-0235-FC41-8340-EB5D8BE49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101" y="1690508"/>
            <a:ext cx="3190758" cy="7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3">
            <a:extLst>
              <a:ext uri="{FF2B5EF4-FFF2-40B4-BE49-F238E27FC236}">
                <a16:creationId xmlns:a16="http://schemas.microsoft.com/office/drawing/2014/main" id="{F2F62A69-D99D-B540-BCB8-025BE5060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609" y="2898098"/>
            <a:ext cx="3710781" cy="114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4">
            <a:extLst>
              <a:ext uri="{FF2B5EF4-FFF2-40B4-BE49-F238E27FC236}">
                <a16:creationId xmlns:a16="http://schemas.microsoft.com/office/drawing/2014/main" id="{DA26614F-CF08-4041-90FD-0F1D51E04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609" y="4455278"/>
            <a:ext cx="2712561" cy="4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5">
            <a:extLst>
              <a:ext uri="{FF2B5EF4-FFF2-40B4-BE49-F238E27FC236}">
                <a16:creationId xmlns:a16="http://schemas.microsoft.com/office/drawing/2014/main" id="{F5B9EDA3-C62C-7A4C-AB14-BB2D648CD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101" y="5254602"/>
            <a:ext cx="2733558" cy="46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6">
            <a:extLst>
              <a:ext uri="{FF2B5EF4-FFF2-40B4-BE49-F238E27FC236}">
                <a16:creationId xmlns:a16="http://schemas.microsoft.com/office/drawing/2014/main" id="{FCFAF1F5-A816-ED40-99C1-BD014BC06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135" y="6057245"/>
            <a:ext cx="4785360" cy="225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AD7E1F18-7487-E04C-ABB2-A067EC0C45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3967" y="809625"/>
            <a:ext cx="1497012" cy="478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5FBC30-F202-8A4A-B30E-543117DCAF70}"/>
              </a:ext>
            </a:extLst>
          </p:cNvPr>
          <p:cNvSpPr>
            <a:spLocks noGrp="1"/>
          </p:cNvSpPr>
          <p:nvPr>
            <p:ph type="sldNum" sz="quarter" idx="12"/>
          </p:nvPr>
        </p:nvSpPr>
        <p:spPr/>
        <p:txBody>
          <a:bodyPr/>
          <a:lstStyle/>
          <a:p>
            <a:pPr>
              <a:defRPr/>
            </a:pPr>
            <a:fld id="{A00E77D6-B2EE-1741-A475-08DE21AFA199}" type="slidenum">
              <a:rPr lang="en-US" altLang="en-US" smtClean="0"/>
              <a:pPr>
                <a:defRPr/>
              </a:pPr>
              <a:t>5</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7" name="Rectangle 3">
                <a:extLst>
                  <a:ext uri="{FF2B5EF4-FFF2-40B4-BE49-F238E27FC236}">
                    <a16:creationId xmlns:a16="http://schemas.microsoft.com/office/drawing/2014/main" id="{4E90071C-CB58-0F48-9269-AEEAA4DCDA2C}"/>
                  </a:ext>
                </a:extLst>
              </p:cNvPr>
              <p:cNvSpPr>
                <a:spLocks noChangeArrowheads="1"/>
              </p:cNvSpPr>
              <p:nvPr/>
            </p:nvSpPr>
            <p:spPr bwMode="auto">
              <a:xfrm>
                <a:off x="476250" y="784683"/>
                <a:ext cx="6096000" cy="84347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28600" indent="-228600">
                  <a:defRPr sz="2400">
                    <a:solidFill>
                      <a:schemeClr val="tx1"/>
                    </a:solidFill>
                    <a:latin typeface="Comic Sans MS" panose="030F0902030302020204" pitchFamily="66" charset="0"/>
                    <a:ea typeface="ＭＳ Ｐゴシック" panose="020B0600070205080204" pitchFamily="34" charset="-128"/>
                  </a:defRPr>
                </a:lvl1pPr>
                <a:lvl2pPr marL="685800" indent="-22860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marL="0" indent="0"/>
                <a:r>
                  <a:rPr lang="en-US" altLang="en-US" sz="1200" dirty="0">
                    <a:latin typeface="Calibri" panose="020F0502020204030204" pitchFamily="34" charset="0"/>
                    <a:ea typeface="MS Mincho" panose="02020609040205080304" pitchFamily="49" charset="-128"/>
                    <a:cs typeface="Calibri" panose="020F0502020204030204" pitchFamily="34" charset="0"/>
                  </a:rPr>
                  <a:t>Please show the results for the following relational algebra expressions</a:t>
                </a:r>
              </a:p>
              <a:p>
                <a:pPr>
                  <a:buFont typeface="Times New Roman" panose="02020603050405020304" pitchFamily="18" charset="0"/>
                  <a:buAutoNum type="alphaL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r>
                  <a:rPr lang="en-US" altLang="en-US" sz="1200" dirty="0">
                    <a:latin typeface="Calibri" panose="020F0502020204030204" pitchFamily="34" charset="0"/>
                    <a:ea typeface="MS Mincho" panose="02020609040205080304" pitchFamily="49" charset="-128"/>
                    <a:cs typeface="Calibri" panose="020F0502020204030204" pitchFamily="34" charset="0"/>
                  </a:rPr>
                  <a:t>(1 point)  </a:t>
                </a:r>
                <a14:m>
                  <m:oMath xmlns:m="http://schemas.openxmlformats.org/officeDocument/2006/math">
                    <m:sSub>
                      <m:sSubPr>
                        <m:ctrlPr>
                          <a:rPr lang="el-GR" altLang="en-US" sz="1200" i="1" smtClean="0">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en-US" sz="1200" i="1" smtClean="0">
                            <a:latin typeface="Cambria Math" panose="02040503050406030204" pitchFamily="18" charset="0"/>
                            <a:ea typeface="Cambria Math" panose="02040503050406030204" pitchFamily="18" charset="0"/>
                            <a:cs typeface="Calibri" panose="020F0502020204030204" pitchFamily="34" charset="0"/>
                          </a:rPr>
                          <m:t>Π</m:t>
                        </m:r>
                      </m:e>
                      <m:sub>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𝑙𝑒𝑣𝑒𝑙</m:t>
                        </m:r>
                      </m:sub>
                    </m:sSub>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l-GR" altLang="en-US" sz="1200" i="1" smtClean="0">
                            <a:latin typeface="Cambria Math" panose="02040503050406030204" pitchFamily="18" charset="0"/>
                            <a:ea typeface="Cambria Math" panose="02040503050406030204" pitchFamily="18" charset="0"/>
                            <a:cs typeface="Calibri" panose="020F0502020204030204" pitchFamily="34" charset="0"/>
                          </a:rPr>
                        </m:ctrlPr>
                      </m:sSubPr>
                      <m:e>
                        <m:r>
                          <a:rPr lang="el-GR" altLang="en-US" sz="1200" i="1" smtClean="0">
                            <a:latin typeface="Cambria Math" panose="02040503050406030204" pitchFamily="18" charset="0"/>
                            <a:ea typeface="Cambria Math" panose="02040503050406030204" pitchFamily="18" charset="0"/>
                            <a:cs typeface="Calibri" panose="020F0502020204030204" pitchFamily="34" charset="0"/>
                          </a:rPr>
                          <m:t>𝜎</m:t>
                        </m:r>
                      </m:e>
                      <m:sub>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𝑑𝑒𝑝𝑎𝑟𝑡𝑚𝑒𝑛</m:t>
                        </m:r>
                        <m:sSub>
                          <m:sSubPr>
                            <m:ctrlP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𝑡</m:t>
                            </m:r>
                          </m:e>
                          <m:sub>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𝑐𝑜𝑑𝑒</m:t>
                            </m:r>
                          </m:sub>
                        </m:sSub>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=404</m:t>
                        </m:r>
                      </m:sub>
                    </m:sSub>
                  </m:oMath>
                </a14:m>
                <a:r>
                  <a:rPr lang="en-US" altLang="en-US" sz="1200" dirty="0">
                    <a:latin typeface="Calibri" panose="020F0502020204030204" pitchFamily="34" charset="0"/>
                    <a:ea typeface="MS Mincho" panose="02020609040205080304" pitchFamily="49" charset="-128"/>
                    <a:cs typeface="Calibri" panose="020F0502020204030204" pitchFamily="34" charset="0"/>
                  </a:rPr>
                  <a:t>(Courses))</a:t>
                </a: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AutoNum type="arabicParenR" startAt="2"/>
                </a:pPr>
                <a:r>
                  <a:rPr lang="en-US" altLang="en-US" sz="1200" dirty="0">
                    <a:latin typeface="Calibri" panose="020F0502020204030204" pitchFamily="34" charset="0"/>
                    <a:ea typeface="MS Mincho" panose="02020609040205080304" pitchFamily="49" charset="-128"/>
                    <a:cs typeface="Calibri" panose="020F0502020204030204" pitchFamily="34" charset="0"/>
                  </a:rPr>
                  <a:t>(2 point)  </a:t>
                </a:r>
                <a14:m>
                  <m:oMath xmlns:m="http://schemas.openxmlformats.org/officeDocument/2006/math">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𝑆𝑡𝑢𝑑𝑒𝑛𝑡𝑠</m:t>
                    </m:r>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m:t>
                    </m:r>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𝑀𝑎𝑗𝑜𝑟𝑠</m:t>
                    </m:r>
                  </m:oMath>
                </a14:m>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AutoNum type="arabicParenR" startAt="2"/>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mj-lt"/>
                  <a:buAutoNum type="arabicParenR" startAt="3"/>
                </a:pPr>
                <a:r>
                  <a:rPr lang="en-US" altLang="en-US" sz="1200" dirty="0">
                    <a:latin typeface="Calibri" panose="020F0502020204030204" pitchFamily="34" charset="0"/>
                    <a:ea typeface="MS Mincho" panose="02020609040205080304" pitchFamily="49" charset="-128"/>
                    <a:cs typeface="Calibri" panose="020F0502020204030204" pitchFamily="34" charset="0"/>
                  </a:rPr>
                  <a:t>(2 point)  </a:t>
                </a:r>
                <a14:m>
                  <m:oMath xmlns:m="http://schemas.openxmlformats.org/officeDocument/2006/math">
                    <m:sSub>
                      <m:sSubPr>
                        <m:ctrlPr>
                          <a:rPr lang="en-US" altLang="en-US" sz="1200" b="0" i="1" smtClean="0">
                            <a:latin typeface="Cambria Math" panose="02040503050406030204" pitchFamily="18" charset="0"/>
                            <a:ea typeface="MS Mincho" panose="02020609040205080304" pitchFamily="49" charset="-128"/>
                            <a:cs typeface="Calibri" panose="020F0502020204030204" pitchFamily="34" charset="0"/>
                          </a:rPr>
                        </m:ctrlPr>
                      </m:sSubPr>
                      <m:e>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𝑀𝑖𝑛𝑜𝑟𝑠</m:t>
                        </m:r>
                        <m:r>
                          <a:rPr lang="en-US" altLang="en-US" sz="1200" b="0" i="1" smtClean="0">
                            <a:latin typeface="Cambria Math" panose="02040503050406030204" pitchFamily="18" charset="0"/>
                            <a:ea typeface="Cambria Math" panose="02040503050406030204" pitchFamily="18" charset="0"/>
                            <a:cs typeface="Calibri" panose="020F0502020204030204" pitchFamily="34" charset="0"/>
                          </a:rPr>
                          <m:t>⋈</m:t>
                        </m:r>
                      </m:e>
                      <m:sub>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𝑀𝑖𝑛𝑜𝑟𝑠</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𝑛𝑎𝑚𝑒</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𝐷𝑒𝑔𝑟𝑒𝑒𝑠</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m:t>
                        </m:r>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𝑛𝑎𝑚𝑒</m:t>
                        </m:r>
                      </m:sub>
                    </m:sSub>
                    <m:r>
                      <a:rPr lang="en-US" altLang="en-US" sz="1200" b="0" i="1" smtClean="0">
                        <a:latin typeface="Cambria Math" panose="02040503050406030204" pitchFamily="18" charset="0"/>
                        <a:ea typeface="MS Mincho" panose="02020609040205080304" pitchFamily="49" charset="-128"/>
                        <a:cs typeface="Calibri" panose="020F0502020204030204" pitchFamily="34" charset="0"/>
                      </a:rPr>
                      <m:t>𝐷𝑒𝑔𝑟𝑒𝑒𝑠</m:t>
                    </m:r>
                  </m:oMath>
                </a14:m>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r>
                  <a:rPr lang="en-US" altLang="en-US" sz="1200" dirty="0">
                    <a:latin typeface="Calibri" panose="020F0502020204030204" pitchFamily="34" charset="0"/>
                    <a:ea typeface="MS Mincho" panose="02020609040205080304" pitchFamily="49" charset="-128"/>
                    <a:cs typeface="Calibri" panose="020F0502020204030204" pitchFamily="34" charset="0"/>
                  </a:rPr>
                  <a:t>(3 points) Write a SQL to find the name of Randy’s major. </a:t>
                </a:r>
              </a:p>
              <a:p>
                <a:pPr marL="457200" lvl="1" indent="0"/>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marL="457200" lvl="1" indent="0"/>
                <a:r>
                  <a:rPr lang="en-US" alt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rPr>
                  <a:t>SELECT m.name FROM major m JOIN students s ON </a:t>
                </a:r>
                <a:r>
                  <a:rPr lang="en-US" altLang="en-US" sz="1200" dirty="0" err="1">
                    <a:solidFill>
                      <a:srgbClr val="FF0000"/>
                    </a:solidFill>
                    <a:latin typeface="Calibri" panose="020F0502020204030204" pitchFamily="34" charset="0"/>
                    <a:ea typeface="MS Mincho" panose="02020609040205080304" pitchFamily="49" charset="-128"/>
                    <a:cs typeface="Calibri" panose="020F0502020204030204" pitchFamily="34" charset="0"/>
                  </a:rPr>
                  <a:t>s.snum</a:t>
                </a:r>
                <a:r>
                  <a:rPr lang="en-US" alt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rPr>
                  <a:t> = </a:t>
                </a:r>
                <a:r>
                  <a:rPr lang="en-US" altLang="en-US" sz="1200" dirty="0" err="1">
                    <a:solidFill>
                      <a:srgbClr val="FF0000"/>
                    </a:solidFill>
                    <a:latin typeface="Calibri" panose="020F0502020204030204" pitchFamily="34" charset="0"/>
                    <a:ea typeface="MS Mincho" panose="02020609040205080304" pitchFamily="49" charset="-128"/>
                    <a:cs typeface="Calibri" panose="020F0502020204030204" pitchFamily="34" charset="0"/>
                  </a:rPr>
                  <a:t>m.snum</a:t>
                </a:r>
                <a:r>
                  <a:rPr lang="en-US" alt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rPr>
                  <a:t> WHERE s.name=‘Randy’;</a:t>
                </a: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a:p>
                <a:pPr lvl="1">
                  <a:buFont typeface="Times New Roman" panose="02020603050405020304" pitchFamily="18" charset="0"/>
                  <a:buAutoNum type="arabicParenR" startAt="3"/>
                </a:pPr>
                <a:endParaRPr lang="en-US" altLang="en-US" sz="1200" dirty="0">
                  <a:latin typeface="Calibri" panose="020F0502020204030204" pitchFamily="34" charset="0"/>
                  <a:ea typeface="MS Mincho" panose="02020609040205080304" pitchFamily="49" charset="-128"/>
                  <a:cs typeface="Calibri" panose="020F0502020204030204" pitchFamily="34" charset="0"/>
                </a:endParaRPr>
              </a:p>
            </p:txBody>
          </p:sp>
        </mc:Choice>
        <mc:Fallback xmlns="">
          <p:sp>
            <p:nvSpPr>
              <p:cNvPr id="19457" name="Rectangle 3">
                <a:extLst>
                  <a:ext uri="{FF2B5EF4-FFF2-40B4-BE49-F238E27FC236}">
                    <a16:creationId xmlns:a16="http://schemas.microsoft.com/office/drawing/2014/main" id="{4E90071C-CB58-0F48-9269-AEEAA4DCDA2C}"/>
                  </a:ext>
                </a:extLst>
              </p:cNvPr>
              <p:cNvSpPr>
                <a:spLocks noRot="1" noChangeAspect="1" noMove="1" noResize="1" noEditPoints="1" noAdjustHandles="1" noChangeArrowheads="1" noChangeShapeType="1" noTextEdit="1"/>
              </p:cNvSpPr>
              <p:nvPr/>
            </p:nvSpPr>
            <p:spPr bwMode="auto">
              <a:xfrm>
                <a:off x="476250" y="784683"/>
                <a:ext cx="6096000" cy="8434745"/>
              </a:xfrm>
              <a:prstGeom prst="rect">
                <a:avLst/>
              </a:prstGeom>
              <a:blipFill>
                <a:blip r:embed="rId2"/>
                <a:stretch>
                  <a:fillRect t="-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9458" name="Text Box 38">
            <a:extLst>
              <a:ext uri="{FF2B5EF4-FFF2-40B4-BE49-F238E27FC236}">
                <a16:creationId xmlns:a16="http://schemas.microsoft.com/office/drawing/2014/main" id="{1EE8D551-4F1E-854E-8047-856E9EFB3583}"/>
              </a:ext>
            </a:extLst>
          </p:cNvPr>
          <p:cNvSpPr txBox="1">
            <a:spLocks noChangeArrowheads="1"/>
          </p:cNvSpPr>
          <p:nvPr/>
        </p:nvSpPr>
        <p:spPr bwMode="auto">
          <a:xfrm>
            <a:off x="457200" y="457200"/>
            <a:ext cx="609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200" dirty="0">
                <a:latin typeface="Calibri" panose="020F0502020204030204" pitchFamily="34" charset="0"/>
                <a:cs typeface="Calibri" panose="020F0502020204030204" pitchFamily="34" charset="0"/>
              </a:rPr>
              <a:t>(continue from the previous page) </a:t>
            </a:r>
          </a:p>
        </p:txBody>
      </p:sp>
      <p:sp>
        <p:nvSpPr>
          <p:cNvPr id="19461" name="TextBox 12">
            <a:extLst>
              <a:ext uri="{FF2B5EF4-FFF2-40B4-BE49-F238E27FC236}">
                <a16:creationId xmlns:a16="http://schemas.microsoft.com/office/drawing/2014/main" id="{4817EE50-0ACE-C94B-8843-51B3EB18CC0F}"/>
              </a:ext>
            </a:extLst>
          </p:cNvPr>
          <p:cNvSpPr txBox="1">
            <a:spLocks noChangeArrowheads="1"/>
          </p:cNvSpPr>
          <p:nvPr/>
        </p:nvSpPr>
        <p:spPr bwMode="auto">
          <a:xfrm>
            <a:off x="2209800" y="8562975"/>
            <a:ext cx="19351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902030302020204" pitchFamily="66" charset="0"/>
                <a:ea typeface="ＭＳ Ｐゴシック" panose="020B0600070205080204" pitchFamily="34" charset="-128"/>
              </a:defRPr>
            </a:lvl1pPr>
            <a:lvl2pPr marL="742950" indent="-285750">
              <a:defRPr sz="2400">
                <a:solidFill>
                  <a:schemeClr val="tx1"/>
                </a:solidFill>
                <a:latin typeface="Comic Sans MS" panose="030F0902030302020204" pitchFamily="66" charset="0"/>
                <a:ea typeface="ＭＳ Ｐゴシック" panose="020B0600070205080204" pitchFamily="34" charset="-128"/>
              </a:defRPr>
            </a:lvl2pPr>
            <a:lvl3pPr marL="1143000" indent="-228600">
              <a:defRPr sz="2400">
                <a:solidFill>
                  <a:schemeClr val="tx1"/>
                </a:solidFill>
                <a:latin typeface="Comic Sans MS" panose="030F0902030302020204" pitchFamily="66" charset="0"/>
                <a:ea typeface="ＭＳ Ｐゴシック" panose="020B0600070205080204" pitchFamily="34" charset="-128"/>
              </a:defRPr>
            </a:lvl3pPr>
            <a:lvl4pPr marL="1600200" indent="-228600">
              <a:defRPr sz="2400">
                <a:solidFill>
                  <a:schemeClr val="tx1"/>
                </a:solidFill>
                <a:latin typeface="Comic Sans MS" panose="030F0902030302020204" pitchFamily="66" charset="0"/>
                <a:ea typeface="ＭＳ Ｐゴシック" panose="020B0600070205080204" pitchFamily="34" charset="-128"/>
              </a:defRPr>
            </a:lvl4pPr>
            <a:lvl5pPr marL="2057400" indent="-22860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r>
              <a:rPr lang="en-US" altLang="en-US" sz="1200"/>
              <a:t>Continue to next page ….</a:t>
            </a:r>
          </a:p>
        </p:txBody>
      </p:sp>
      <p:sp>
        <p:nvSpPr>
          <p:cNvPr id="2" name="Slide Number Placeholder 1">
            <a:extLst>
              <a:ext uri="{FF2B5EF4-FFF2-40B4-BE49-F238E27FC236}">
                <a16:creationId xmlns:a16="http://schemas.microsoft.com/office/drawing/2014/main" id="{F6BDC7AD-72EE-D84A-AE69-09EDA0FA8929}"/>
              </a:ext>
            </a:extLst>
          </p:cNvPr>
          <p:cNvSpPr>
            <a:spLocks noGrp="1"/>
          </p:cNvSpPr>
          <p:nvPr>
            <p:ph type="sldNum" sz="quarter" idx="12"/>
          </p:nvPr>
        </p:nvSpPr>
        <p:spPr/>
        <p:txBody>
          <a:bodyPr/>
          <a:lstStyle/>
          <a:p>
            <a:pPr>
              <a:defRPr/>
            </a:pPr>
            <a:fld id="{A00E77D6-B2EE-1741-A475-08DE21AFA199}" type="slidenum">
              <a:rPr lang="en-US" altLang="en-US" smtClean="0"/>
              <a:pPr>
                <a:defRPr/>
              </a:pPr>
              <a:t>6</a:t>
            </a:fld>
            <a:endParaRPr lang="en-US" altLang="en-US"/>
          </a:p>
        </p:txBody>
      </p:sp>
      <p:graphicFrame>
        <p:nvGraphicFramePr>
          <p:cNvPr id="4" name="Table 4">
            <a:extLst>
              <a:ext uri="{FF2B5EF4-FFF2-40B4-BE49-F238E27FC236}">
                <a16:creationId xmlns:a16="http://schemas.microsoft.com/office/drawing/2014/main" id="{5699BF9C-0E18-4D05-877F-DFC5EE5F6301}"/>
              </a:ext>
            </a:extLst>
          </p:cNvPr>
          <p:cNvGraphicFramePr>
            <a:graphicFrameLocks noGrp="1"/>
          </p:cNvGraphicFramePr>
          <p:nvPr>
            <p:extLst>
              <p:ext uri="{D42A27DB-BD31-4B8C-83A1-F6EECF244321}">
                <p14:modId xmlns:p14="http://schemas.microsoft.com/office/powerpoint/2010/main" val="590812833"/>
              </p:ext>
            </p:extLst>
          </p:nvPr>
        </p:nvGraphicFramePr>
        <p:xfrm>
          <a:off x="1057275" y="1447800"/>
          <a:ext cx="4572000" cy="7416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518199031"/>
                    </a:ext>
                  </a:extLst>
                </a:gridCol>
              </a:tblGrid>
              <a:tr h="370840">
                <a:tc>
                  <a:txBody>
                    <a:bodyPr/>
                    <a:lstStyle/>
                    <a:p>
                      <a:r>
                        <a:rPr lang="en-US" dirty="0"/>
                        <a:t>level</a:t>
                      </a:r>
                    </a:p>
                  </a:txBody>
                  <a:tcPr/>
                </a:tc>
                <a:extLst>
                  <a:ext uri="{0D108BD9-81ED-4DB2-BD59-A6C34878D82A}">
                    <a16:rowId xmlns:a16="http://schemas.microsoft.com/office/drawing/2014/main" val="2806600965"/>
                  </a:ext>
                </a:extLst>
              </a:tr>
              <a:tr h="370840">
                <a:tc>
                  <a:txBody>
                    <a:bodyPr/>
                    <a:lstStyle/>
                    <a:p>
                      <a:r>
                        <a:rPr lang="en-US" dirty="0"/>
                        <a:t>undergraduate</a:t>
                      </a:r>
                    </a:p>
                  </a:txBody>
                  <a:tcPr/>
                </a:tc>
                <a:extLst>
                  <a:ext uri="{0D108BD9-81ED-4DB2-BD59-A6C34878D82A}">
                    <a16:rowId xmlns:a16="http://schemas.microsoft.com/office/drawing/2014/main" val="1067661480"/>
                  </a:ext>
                </a:extLst>
              </a:tr>
            </a:tbl>
          </a:graphicData>
        </a:graphic>
      </p:graphicFrame>
      <p:graphicFrame>
        <p:nvGraphicFramePr>
          <p:cNvPr id="7" name="Table 7">
            <a:extLst>
              <a:ext uri="{FF2B5EF4-FFF2-40B4-BE49-F238E27FC236}">
                <a16:creationId xmlns:a16="http://schemas.microsoft.com/office/drawing/2014/main" id="{385BFFC3-D925-4EE1-A518-F7AE4406062B}"/>
              </a:ext>
            </a:extLst>
          </p:cNvPr>
          <p:cNvGraphicFramePr>
            <a:graphicFrameLocks noGrp="1"/>
          </p:cNvGraphicFramePr>
          <p:nvPr>
            <p:extLst>
              <p:ext uri="{D42A27DB-BD31-4B8C-83A1-F6EECF244321}">
                <p14:modId xmlns:p14="http://schemas.microsoft.com/office/powerpoint/2010/main" val="760007610"/>
              </p:ext>
            </p:extLst>
          </p:nvPr>
        </p:nvGraphicFramePr>
        <p:xfrm>
          <a:off x="91123" y="4495800"/>
          <a:ext cx="6705600" cy="3200400"/>
        </p:xfrm>
        <a:graphic>
          <a:graphicData uri="http://schemas.openxmlformats.org/drawingml/2006/table">
            <a:tbl>
              <a:tblPr firstRow="1" bandRow="1">
                <a:tableStyleId>{D7AC3CCA-C797-4891-BE02-D94E43425B78}</a:tableStyleId>
              </a:tblPr>
              <a:tblGrid>
                <a:gridCol w="747077">
                  <a:extLst>
                    <a:ext uri="{9D8B030D-6E8A-4147-A177-3AD203B41FA5}">
                      <a16:colId xmlns:a16="http://schemas.microsoft.com/office/drawing/2014/main" val="3690324340"/>
                    </a:ext>
                  </a:extLst>
                </a:gridCol>
                <a:gridCol w="1752600">
                  <a:extLst>
                    <a:ext uri="{9D8B030D-6E8A-4147-A177-3AD203B41FA5}">
                      <a16:colId xmlns:a16="http://schemas.microsoft.com/office/drawing/2014/main" val="4024791890"/>
                    </a:ext>
                  </a:extLst>
                </a:gridCol>
                <a:gridCol w="700723">
                  <a:extLst>
                    <a:ext uri="{9D8B030D-6E8A-4147-A177-3AD203B41FA5}">
                      <a16:colId xmlns:a16="http://schemas.microsoft.com/office/drawing/2014/main" val="791098651"/>
                    </a:ext>
                  </a:extLst>
                </a:gridCol>
                <a:gridCol w="1447800">
                  <a:extLst>
                    <a:ext uri="{9D8B030D-6E8A-4147-A177-3AD203B41FA5}">
                      <a16:colId xmlns:a16="http://schemas.microsoft.com/office/drawing/2014/main" val="1909643724"/>
                    </a:ext>
                  </a:extLst>
                </a:gridCol>
                <a:gridCol w="685800">
                  <a:extLst>
                    <a:ext uri="{9D8B030D-6E8A-4147-A177-3AD203B41FA5}">
                      <a16:colId xmlns:a16="http://schemas.microsoft.com/office/drawing/2014/main" val="3081355826"/>
                    </a:ext>
                  </a:extLst>
                </a:gridCol>
                <a:gridCol w="1371600">
                  <a:extLst>
                    <a:ext uri="{9D8B030D-6E8A-4147-A177-3AD203B41FA5}">
                      <a16:colId xmlns:a16="http://schemas.microsoft.com/office/drawing/2014/main" val="3351803184"/>
                    </a:ext>
                  </a:extLst>
                </a:gridCol>
              </a:tblGrid>
              <a:tr h="370840">
                <a:tc>
                  <a:txBody>
                    <a:bodyPr/>
                    <a:lstStyle/>
                    <a:p>
                      <a:r>
                        <a:rPr lang="en-US" dirty="0" err="1"/>
                        <a:t>snum</a:t>
                      </a:r>
                      <a:endParaRPr lang="en-US" dirty="0"/>
                    </a:p>
                  </a:txBody>
                  <a:tcPr/>
                </a:tc>
                <a:tc>
                  <a:txBody>
                    <a:bodyPr/>
                    <a:lstStyle/>
                    <a:p>
                      <a:r>
                        <a:rPr lang="en-US" dirty="0"/>
                        <a:t>name</a:t>
                      </a:r>
                    </a:p>
                  </a:txBody>
                  <a:tcPr/>
                </a:tc>
                <a:tc>
                  <a:txBody>
                    <a:bodyPr/>
                    <a:lstStyle/>
                    <a:p>
                      <a:r>
                        <a:rPr lang="en-US" dirty="0"/>
                        <a:t>level</a:t>
                      </a:r>
                    </a:p>
                  </a:txBody>
                  <a:tcPr/>
                </a:tc>
                <a:tc>
                  <a:txBody>
                    <a:bodyPr/>
                    <a:lstStyle/>
                    <a:p>
                      <a:r>
                        <a:rPr lang="en-US" dirty="0"/>
                        <a:t>name</a:t>
                      </a:r>
                    </a:p>
                  </a:txBody>
                  <a:tcPr/>
                </a:tc>
                <a:tc>
                  <a:txBody>
                    <a:bodyPr/>
                    <a:lstStyle/>
                    <a:p>
                      <a:r>
                        <a:rPr lang="en-US" dirty="0"/>
                        <a:t>level</a:t>
                      </a:r>
                    </a:p>
                  </a:txBody>
                  <a:tcPr/>
                </a:tc>
                <a:tc>
                  <a:txBody>
                    <a:bodyPr/>
                    <a:lstStyle/>
                    <a:p>
                      <a:r>
                        <a:rPr lang="en-US" dirty="0" err="1"/>
                        <a:t>department_code</a:t>
                      </a:r>
                      <a:endParaRPr lang="en-US" dirty="0"/>
                    </a:p>
                  </a:txBody>
                  <a:tcPr/>
                </a:tc>
                <a:extLst>
                  <a:ext uri="{0D108BD9-81ED-4DB2-BD59-A6C34878D82A}">
                    <a16:rowId xmlns:a16="http://schemas.microsoft.com/office/drawing/2014/main" val="4091180694"/>
                  </a:ext>
                </a:extLst>
              </a:tr>
              <a:tr h="370840">
                <a:tc>
                  <a:txBody>
                    <a:bodyPr/>
                    <a:lstStyle/>
                    <a:p>
                      <a:r>
                        <a:rPr lang="en-US" dirty="0"/>
                        <a:t>1001</a:t>
                      </a:r>
                    </a:p>
                  </a:txBody>
                  <a:tcPr/>
                </a:tc>
                <a:tc>
                  <a:txBody>
                    <a:bodyPr/>
                    <a:lstStyle/>
                    <a:p>
                      <a:r>
                        <a:rPr lang="en-US" dirty="0"/>
                        <a:t>Computer Science</a:t>
                      </a:r>
                    </a:p>
                  </a:txBody>
                  <a:tcPr/>
                </a:tc>
                <a:tc>
                  <a:txBody>
                    <a:bodyPr/>
                    <a:lstStyle/>
                    <a:p>
                      <a:r>
                        <a:rPr lang="en-US" dirty="0"/>
                        <a:t>BS</a:t>
                      </a:r>
                    </a:p>
                  </a:txBody>
                  <a:tcPr/>
                </a:tc>
                <a:tc>
                  <a:txBody>
                    <a:bodyPr/>
                    <a:lstStyle/>
                    <a:p>
                      <a:r>
                        <a:rPr lang="en-US" dirty="0"/>
                        <a:t>Computer Science</a:t>
                      </a:r>
                    </a:p>
                  </a:txBody>
                  <a:tcPr/>
                </a:tc>
                <a:tc>
                  <a:txBody>
                    <a:bodyPr/>
                    <a:lstStyle/>
                    <a:p>
                      <a:r>
                        <a:rPr lang="en-US" dirty="0"/>
                        <a:t>BS</a:t>
                      </a:r>
                    </a:p>
                  </a:txBody>
                  <a:tcPr/>
                </a:tc>
                <a:tc>
                  <a:txBody>
                    <a:bodyPr/>
                    <a:lstStyle/>
                    <a:p>
                      <a:r>
                        <a:rPr lang="en-US" dirty="0"/>
                        <a:t>401</a:t>
                      </a:r>
                    </a:p>
                  </a:txBody>
                  <a:tcPr/>
                </a:tc>
                <a:extLst>
                  <a:ext uri="{0D108BD9-81ED-4DB2-BD59-A6C34878D82A}">
                    <a16:rowId xmlns:a16="http://schemas.microsoft.com/office/drawing/2014/main" val="2412498584"/>
                  </a:ext>
                </a:extLst>
              </a:tr>
              <a:tr h="370840">
                <a:tc>
                  <a:txBody>
                    <a:bodyPr/>
                    <a:lstStyle/>
                    <a:p>
                      <a:r>
                        <a:rPr lang="en-US" dirty="0"/>
                        <a:t>1001</a:t>
                      </a:r>
                    </a:p>
                  </a:txBody>
                  <a:tcPr/>
                </a:tc>
                <a:tc>
                  <a:txBody>
                    <a:bodyPr/>
                    <a:lstStyle/>
                    <a:p>
                      <a:r>
                        <a:rPr lang="en-US" dirty="0"/>
                        <a:t>Computer Science</a:t>
                      </a:r>
                    </a:p>
                  </a:txBody>
                  <a:tcPr/>
                </a:tc>
                <a:tc>
                  <a:txBody>
                    <a:bodyPr/>
                    <a:lstStyle/>
                    <a:p>
                      <a:r>
                        <a:rPr lang="en-US" dirty="0"/>
                        <a:t>BS</a:t>
                      </a:r>
                    </a:p>
                  </a:txBody>
                  <a:tcPr/>
                </a:tc>
                <a:tc>
                  <a:txBody>
                    <a:bodyPr/>
                    <a:lstStyle/>
                    <a:p>
                      <a:r>
                        <a:rPr lang="en-US" dirty="0"/>
                        <a:t>Computer Science</a:t>
                      </a:r>
                    </a:p>
                  </a:txBody>
                  <a:tcPr/>
                </a:tc>
                <a:tc>
                  <a:txBody>
                    <a:bodyPr/>
                    <a:lstStyle/>
                    <a:p>
                      <a:r>
                        <a:rPr lang="en-US" dirty="0"/>
                        <a:t>MS</a:t>
                      </a:r>
                    </a:p>
                  </a:txBody>
                  <a:tcPr/>
                </a:tc>
                <a:tc>
                  <a:txBody>
                    <a:bodyPr/>
                    <a:lstStyle/>
                    <a:p>
                      <a:r>
                        <a:rPr lang="en-US" dirty="0"/>
                        <a:t>401</a:t>
                      </a:r>
                    </a:p>
                  </a:txBody>
                  <a:tcPr/>
                </a:tc>
                <a:extLst>
                  <a:ext uri="{0D108BD9-81ED-4DB2-BD59-A6C34878D82A}">
                    <a16:rowId xmlns:a16="http://schemas.microsoft.com/office/drawing/2014/main" val="2139306664"/>
                  </a:ext>
                </a:extLst>
              </a:tr>
              <a:tr h="370840">
                <a:tc>
                  <a:txBody>
                    <a:bodyPr/>
                    <a:lstStyle/>
                    <a:p>
                      <a:r>
                        <a:rPr lang="en-US" dirty="0"/>
                        <a:t>1001</a:t>
                      </a:r>
                    </a:p>
                  </a:txBody>
                  <a:tcPr/>
                </a:tc>
                <a:tc>
                  <a:txBody>
                    <a:bodyPr/>
                    <a:lstStyle/>
                    <a:p>
                      <a:r>
                        <a:rPr lang="en-US" dirty="0"/>
                        <a:t>Computer Science</a:t>
                      </a:r>
                    </a:p>
                  </a:txBody>
                  <a:tcPr/>
                </a:tc>
                <a:tc>
                  <a:txBody>
                    <a:bodyPr/>
                    <a:lstStyle/>
                    <a:p>
                      <a:r>
                        <a:rPr lang="en-US" dirty="0"/>
                        <a:t>BS</a:t>
                      </a:r>
                    </a:p>
                  </a:txBody>
                  <a:tcPr/>
                </a:tc>
                <a:tc>
                  <a:txBody>
                    <a:bodyPr/>
                    <a:lstStyle/>
                    <a:p>
                      <a:r>
                        <a:rPr lang="en-US" dirty="0"/>
                        <a:t>Computer Science</a:t>
                      </a:r>
                    </a:p>
                  </a:txBody>
                  <a:tcPr/>
                </a:tc>
                <a:tc>
                  <a:txBody>
                    <a:bodyPr/>
                    <a:lstStyle/>
                    <a:p>
                      <a:r>
                        <a:rPr lang="en-US" dirty="0"/>
                        <a:t>PhD</a:t>
                      </a:r>
                    </a:p>
                  </a:txBody>
                  <a:tcPr/>
                </a:tc>
                <a:tc>
                  <a:txBody>
                    <a:bodyPr/>
                    <a:lstStyle/>
                    <a:p>
                      <a:r>
                        <a:rPr lang="en-US" dirty="0"/>
                        <a:t>401</a:t>
                      </a:r>
                    </a:p>
                  </a:txBody>
                  <a:tcPr/>
                </a:tc>
                <a:extLst>
                  <a:ext uri="{0D108BD9-81ED-4DB2-BD59-A6C34878D82A}">
                    <a16:rowId xmlns:a16="http://schemas.microsoft.com/office/drawing/2014/main" val="342690953"/>
                  </a:ext>
                </a:extLst>
              </a:tr>
              <a:tr h="370840">
                <a:tc>
                  <a:txBody>
                    <a:bodyPr/>
                    <a:lstStyle/>
                    <a:p>
                      <a:r>
                        <a:rPr lang="en-US" dirty="0"/>
                        <a:t>1005</a:t>
                      </a:r>
                    </a:p>
                  </a:txBody>
                  <a:tcPr/>
                </a:tc>
                <a:tc>
                  <a:txBody>
                    <a:bodyPr/>
                    <a:lstStyle/>
                    <a:p>
                      <a:r>
                        <a:rPr lang="en-US" dirty="0"/>
                        <a:t>Applied Mathematics</a:t>
                      </a:r>
                    </a:p>
                  </a:txBody>
                  <a:tcPr/>
                </a:tc>
                <a:tc>
                  <a:txBody>
                    <a:bodyPr/>
                    <a:lstStyle/>
                    <a:p>
                      <a:r>
                        <a:rPr lang="en-US" dirty="0"/>
                        <a:t>MS</a:t>
                      </a:r>
                    </a:p>
                  </a:txBody>
                  <a:tcPr/>
                </a:tc>
                <a:tc>
                  <a:txBody>
                    <a:bodyPr/>
                    <a:lstStyle/>
                    <a:p>
                      <a:r>
                        <a:rPr lang="en-US" dirty="0"/>
                        <a:t>Applied Mathematics</a:t>
                      </a:r>
                    </a:p>
                  </a:txBody>
                  <a:tcPr/>
                </a:tc>
                <a:tc>
                  <a:txBody>
                    <a:bodyPr/>
                    <a:lstStyle/>
                    <a:p>
                      <a:r>
                        <a:rPr lang="en-US" dirty="0"/>
                        <a:t>MS</a:t>
                      </a:r>
                    </a:p>
                  </a:txBody>
                  <a:tcPr/>
                </a:tc>
                <a:tc>
                  <a:txBody>
                    <a:bodyPr/>
                    <a:lstStyle/>
                    <a:p>
                      <a:r>
                        <a:rPr lang="en-US" dirty="0"/>
                        <a:t>402</a:t>
                      </a:r>
                    </a:p>
                  </a:txBody>
                  <a:tcPr/>
                </a:tc>
                <a:extLst>
                  <a:ext uri="{0D108BD9-81ED-4DB2-BD59-A6C34878D82A}">
                    <a16:rowId xmlns:a16="http://schemas.microsoft.com/office/drawing/2014/main" val="3889511741"/>
                  </a:ext>
                </a:extLst>
              </a:tr>
            </a:tbl>
          </a:graphicData>
        </a:graphic>
      </p:graphicFrame>
      <p:graphicFrame>
        <p:nvGraphicFramePr>
          <p:cNvPr id="9" name="Table 9">
            <a:extLst>
              <a:ext uri="{FF2B5EF4-FFF2-40B4-BE49-F238E27FC236}">
                <a16:creationId xmlns:a16="http://schemas.microsoft.com/office/drawing/2014/main" id="{91D006DD-1554-4B4F-9DF7-25309E74BD66}"/>
              </a:ext>
            </a:extLst>
          </p:cNvPr>
          <p:cNvGraphicFramePr>
            <a:graphicFrameLocks noGrp="1"/>
          </p:cNvGraphicFramePr>
          <p:nvPr>
            <p:extLst>
              <p:ext uri="{D42A27DB-BD31-4B8C-83A1-F6EECF244321}">
                <p14:modId xmlns:p14="http://schemas.microsoft.com/office/powerpoint/2010/main" val="130887705"/>
              </p:ext>
            </p:extLst>
          </p:nvPr>
        </p:nvGraphicFramePr>
        <p:xfrm>
          <a:off x="891381" y="2553472"/>
          <a:ext cx="5452269" cy="1663700"/>
        </p:xfrm>
        <a:graphic>
          <a:graphicData uri="http://schemas.openxmlformats.org/drawingml/2006/table">
            <a:tbl>
              <a:tblPr firstRow="1" bandRow="1">
                <a:tableStyleId>{5C22544A-7EE6-4342-B048-85BDC9FD1C3A}</a:tableStyleId>
              </a:tblPr>
              <a:tblGrid>
                <a:gridCol w="936162">
                  <a:extLst>
                    <a:ext uri="{9D8B030D-6E8A-4147-A177-3AD203B41FA5}">
                      <a16:colId xmlns:a16="http://schemas.microsoft.com/office/drawing/2014/main" val="3539243695"/>
                    </a:ext>
                  </a:extLst>
                </a:gridCol>
                <a:gridCol w="999583">
                  <a:extLst>
                    <a:ext uri="{9D8B030D-6E8A-4147-A177-3AD203B41FA5}">
                      <a16:colId xmlns:a16="http://schemas.microsoft.com/office/drawing/2014/main" val="1023396761"/>
                    </a:ext>
                  </a:extLst>
                </a:gridCol>
                <a:gridCol w="1090454">
                  <a:extLst>
                    <a:ext uri="{9D8B030D-6E8A-4147-A177-3AD203B41FA5}">
                      <a16:colId xmlns:a16="http://schemas.microsoft.com/office/drawing/2014/main" val="1307956421"/>
                    </a:ext>
                  </a:extLst>
                </a:gridCol>
                <a:gridCol w="1416421">
                  <a:extLst>
                    <a:ext uri="{9D8B030D-6E8A-4147-A177-3AD203B41FA5}">
                      <a16:colId xmlns:a16="http://schemas.microsoft.com/office/drawing/2014/main" val="1730936284"/>
                    </a:ext>
                  </a:extLst>
                </a:gridCol>
                <a:gridCol w="1009649">
                  <a:extLst>
                    <a:ext uri="{9D8B030D-6E8A-4147-A177-3AD203B41FA5}">
                      <a16:colId xmlns:a16="http://schemas.microsoft.com/office/drawing/2014/main" val="3185210618"/>
                    </a:ext>
                  </a:extLst>
                </a:gridCol>
              </a:tblGrid>
              <a:tr h="383540">
                <a:tc>
                  <a:txBody>
                    <a:bodyPr/>
                    <a:lstStyle/>
                    <a:p>
                      <a:r>
                        <a:rPr lang="en-US" dirty="0" err="1"/>
                        <a:t>snum</a:t>
                      </a:r>
                      <a:endParaRPr lang="en-US" dirty="0"/>
                    </a:p>
                  </a:txBody>
                  <a:tcPr/>
                </a:tc>
                <a:tc>
                  <a:txBody>
                    <a:bodyPr/>
                    <a:lstStyle/>
                    <a:p>
                      <a:r>
                        <a:rPr lang="en-US" dirty="0"/>
                        <a:t>name</a:t>
                      </a:r>
                    </a:p>
                  </a:txBody>
                  <a:tcPr/>
                </a:tc>
                <a:tc>
                  <a:txBody>
                    <a:bodyPr/>
                    <a:lstStyle/>
                    <a:p>
                      <a:r>
                        <a:rPr lang="en-US" dirty="0"/>
                        <a:t>gender</a:t>
                      </a:r>
                    </a:p>
                  </a:txBody>
                  <a:tcPr/>
                </a:tc>
                <a:tc>
                  <a:txBody>
                    <a:bodyPr/>
                    <a:lstStyle/>
                    <a:p>
                      <a:r>
                        <a:rPr lang="en-US" dirty="0"/>
                        <a:t>name</a:t>
                      </a:r>
                    </a:p>
                  </a:txBody>
                  <a:tcPr/>
                </a:tc>
                <a:tc>
                  <a:txBody>
                    <a:bodyPr/>
                    <a:lstStyle/>
                    <a:p>
                      <a:r>
                        <a:rPr lang="en-US" dirty="0"/>
                        <a:t>level</a:t>
                      </a:r>
                    </a:p>
                  </a:txBody>
                  <a:tcPr/>
                </a:tc>
                <a:extLst>
                  <a:ext uri="{0D108BD9-81ED-4DB2-BD59-A6C34878D82A}">
                    <a16:rowId xmlns:a16="http://schemas.microsoft.com/office/drawing/2014/main" val="2026208673"/>
                  </a:ext>
                </a:extLst>
              </a:tr>
              <a:tr h="370840">
                <a:tc>
                  <a:txBody>
                    <a:bodyPr/>
                    <a:lstStyle/>
                    <a:p>
                      <a:r>
                        <a:rPr lang="en-US" dirty="0"/>
                        <a:t>1001</a:t>
                      </a:r>
                    </a:p>
                  </a:txBody>
                  <a:tcPr/>
                </a:tc>
                <a:tc>
                  <a:txBody>
                    <a:bodyPr/>
                    <a:lstStyle/>
                    <a:p>
                      <a:r>
                        <a:rPr lang="en-US" dirty="0"/>
                        <a:t>Randy</a:t>
                      </a:r>
                    </a:p>
                  </a:txBody>
                  <a:tcPr/>
                </a:tc>
                <a:tc>
                  <a:txBody>
                    <a:bodyPr/>
                    <a:lstStyle/>
                    <a:p>
                      <a:r>
                        <a:rPr lang="en-US" dirty="0"/>
                        <a:t>M</a:t>
                      </a:r>
                    </a:p>
                  </a:txBody>
                  <a:tcPr/>
                </a:tc>
                <a:tc>
                  <a:txBody>
                    <a:bodyPr/>
                    <a:lstStyle/>
                    <a:p>
                      <a:r>
                        <a:rPr lang="en-US" dirty="0"/>
                        <a:t>Computer Science</a:t>
                      </a:r>
                    </a:p>
                  </a:txBody>
                  <a:tcPr/>
                </a:tc>
                <a:tc>
                  <a:txBody>
                    <a:bodyPr/>
                    <a:lstStyle/>
                    <a:p>
                      <a:r>
                        <a:rPr lang="en-US" dirty="0"/>
                        <a:t>BS</a:t>
                      </a:r>
                    </a:p>
                  </a:txBody>
                  <a:tcPr/>
                </a:tc>
                <a:extLst>
                  <a:ext uri="{0D108BD9-81ED-4DB2-BD59-A6C34878D82A}">
                    <a16:rowId xmlns:a16="http://schemas.microsoft.com/office/drawing/2014/main" val="2770849010"/>
                  </a:ext>
                </a:extLst>
              </a:tr>
              <a:tr h="370840">
                <a:tc>
                  <a:txBody>
                    <a:bodyPr/>
                    <a:lstStyle/>
                    <a:p>
                      <a:r>
                        <a:rPr lang="en-US" dirty="0"/>
                        <a:t>1005</a:t>
                      </a:r>
                    </a:p>
                  </a:txBody>
                  <a:tcPr/>
                </a:tc>
                <a:tc>
                  <a:txBody>
                    <a:bodyPr/>
                    <a:lstStyle/>
                    <a:p>
                      <a:r>
                        <a:rPr lang="en-US" dirty="0"/>
                        <a:t>Nicole</a:t>
                      </a:r>
                    </a:p>
                  </a:txBody>
                  <a:tcPr/>
                </a:tc>
                <a:tc>
                  <a:txBody>
                    <a:bodyPr/>
                    <a:lstStyle/>
                    <a:p>
                      <a:r>
                        <a:rPr lang="en-US" dirty="0"/>
                        <a:t>F</a:t>
                      </a:r>
                    </a:p>
                  </a:txBody>
                  <a:tcPr/>
                </a:tc>
                <a:tc>
                  <a:txBody>
                    <a:bodyPr/>
                    <a:lstStyle/>
                    <a:p>
                      <a:r>
                        <a:rPr lang="en-US" dirty="0"/>
                        <a:t>Applied Mathematics</a:t>
                      </a:r>
                    </a:p>
                  </a:txBody>
                  <a:tcPr/>
                </a:tc>
                <a:tc>
                  <a:txBody>
                    <a:bodyPr/>
                    <a:lstStyle/>
                    <a:p>
                      <a:r>
                        <a:rPr lang="en-US" dirty="0"/>
                        <a:t>MS</a:t>
                      </a:r>
                    </a:p>
                  </a:txBody>
                  <a:tcPr/>
                </a:tc>
                <a:extLst>
                  <a:ext uri="{0D108BD9-81ED-4DB2-BD59-A6C34878D82A}">
                    <a16:rowId xmlns:a16="http://schemas.microsoft.com/office/drawing/2014/main" val="158773957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8">
            <a:extLst>
              <a:ext uri="{FF2B5EF4-FFF2-40B4-BE49-F238E27FC236}">
                <a16:creationId xmlns:a16="http://schemas.microsoft.com/office/drawing/2014/main" id="{3276167F-A3CF-6D43-883A-A0AD8F816A21}"/>
              </a:ext>
            </a:extLst>
          </p:cNvPr>
          <p:cNvSpPr txBox="1">
            <a:spLocks noChangeArrowheads="1"/>
          </p:cNvSpPr>
          <p:nvPr/>
        </p:nvSpPr>
        <p:spPr bwMode="auto">
          <a:xfrm>
            <a:off x="457200" y="457200"/>
            <a:ext cx="5943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mj-lt"/>
              <a:buAutoNum type="arabicPeriod" startAt="4"/>
            </a:pPr>
            <a:r>
              <a:rPr lang="en-US" altLang="en-US" sz="1200" dirty="0">
                <a:latin typeface="Calibri" panose="020F0502020204030204" pitchFamily="34" charset="0"/>
                <a:cs typeface="Calibri" panose="020F0502020204030204" pitchFamily="34" charset="0"/>
              </a:rPr>
              <a:t>(7 points) Finding the best plan for join operations is prohibitively expensive. A practical solution is to avoid the worst plans by considering only the left-deep plans. </a:t>
            </a:r>
          </a:p>
          <a:p>
            <a:pPr eaLnBrk="1" hangingPunct="1">
              <a:spcBef>
                <a:spcPct val="0"/>
              </a:spcBef>
              <a:buFont typeface="Times New Roman" panose="02020603050405020304" pitchFamily="18" charset="0"/>
              <a:buAutoNum type="arabicPeriod" startAt="4"/>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     a) (2 points) Explain the main benefit of left-deep plans.</a:t>
            </a:r>
          </a:p>
          <a:p>
            <a:pPr eaLnBrk="1" hangingPunct="1">
              <a:spcBef>
                <a:spcPct val="0"/>
              </a:spcBef>
              <a:buFontTx/>
              <a:buNone/>
            </a:pPr>
            <a:endParaRPr lang="en-US" altLang="en-US" sz="1200" dirty="0">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	</a:t>
            </a:r>
            <a:r>
              <a:rPr lang="en-US" altLang="en-US" sz="1200" dirty="0">
                <a:solidFill>
                  <a:srgbClr val="FF0000"/>
                </a:solidFill>
                <a:latin typeface="Calibri" panose="020F0502020204030204" pitchFamily="34" charset="0"/>
                <a:cs typeface="Calibri" panose="020F0502020204030204" pitchFamily="34" charset="0"/>
              </a:rPr>
              <a:t>There are a few benefits. One is that there is a reduced memory requirement for left-deep plans and the search space is reduced as well. </a:t>
            </a:r>
          </a:p>
          <a:p>
            <a:pPr eaLnBrk="1" hangingPunct="1">
              <a:spcBef>
                <a:spcPct val="0"/>
              </a:spcBef>
              <a:buFontTx/>
              <a:buNone/>
            </a:pPr>
            <a:endParaRPr lang="en-US" altLang="en-US" sz="1200" dirty="0">
              <a:solidFill>
                <a:srgbClr val="FF0000"/>
              </a:solidFill>
              <a:latin typeface="Calibri" panose="020F0502020204030204" pitchFamily="34" charset="0"/>
              <a:cs typeface="Calibri" panose="020F0502020204030204" pitchFamily="34" charset="0"/>
            </a:endParaRPr>
          </a:p>
          <a:p>
            <a:pPr eaLnBrk="1" hangingPunct="1">
              <a:spcBef>
                <a:spcPct val="0"/>
              </a:spcBef>
              <a:buFontTx/>
              <a:buNone/>
            </a:pPr>
            <a:r>
              <a:rPr lang="en-US" altLang="en-US" sz="1200" dirty="0">
                <a:latin typeface="Calibri" panose="020F0502020204030204" pitchFamily="34" charset="0"/>
                <a:cs typeface="Calibri" panose="020F0502020204030204" pitchFamily="34" charset="0"/>
              </a:rPr>
              <a:t>b) (5 points) Consider joining 4 relations A, B, C, and D. Suppose A ⋈ B is known to have the least disk I/</a:t>
            </a:r>
            <a:r>
              <a:rPr lang="en-US" altLang="en-US" sz="1200" dirty="0" err="1">
                <a:latin typeface="Calibri" panose="020F0502020204030204" pitchFamily="34" charset="0"/>
                <a:cs typeface="Calibri" panose="020F0502020204030204" pitchFamily="34" charset="0"/>
              </a:rPr>
              <a:t>Os</a:t>
            </a:r>
            <a:r>
              <a:rPr lang="en-US" altLang="en-US" sz="1200" dirty="0">
                <a:latin typeface="Calibri" panose="020F0502020204030204" pitchFamily="34" charset="0"/>
                <a:cs typeface="Calibri" panose="020F0502020204030204" pitchFamily="34" charset="0"/>
              </a:rPr>
              <a:t> among the joins of any two relations. Given this information, draw all possible left-deep join trees that will be considered by IBM System R. </a:t>
            </a:r>
          </a:p>
        </p:txBody>
      </p:sp>
      <p:sp>
        <p:nvSpPr>
          <p:cNvPr id="2" name="Slide Number Placeholder 1">
            <a:extLst>
              <a:ext uri="{FF2B5EF4-FFF2-40B4-BE49-F238E27FC236}">
                <a16:creationId xmlns:a16="http://schemas.microsoft.com/office/drawing/2014/main" id="{1DE2BCB5-878F-0240-846A-934AD6D586DC}"/>
              </a:ext>
            </a:extLst>
          </p:cNvPr>
          <p:cNvSpPr>
            <a:spLocks noGrp="1"/>
          </p:cNvSpPr>
          <p:nvPr>
            <p:ph type="sldNum" sz="quarter" idx="12"/>
          </p:nvPr>
        </p:nvSpPr>
        <p:spPr/>
        <p:txBody>
          <a:bodyPr/>
          <a:lstStyle/>
          <a:p>
            <a:pPr>
              <a:defRPr/>
            </a:pPr>
            <a:fld id="{A00E77D6-B2EE-1741-A475-08DE21AFA199}" type="slidenum">
              <a:rPr lang="en-US" altLang="en-US" smtClean="0"/>
              <a:pPr>
                <a:defRPr/>
              </a:pPr>
              <a:t>7</a:t>
            </a:fld>
            <a:endParaRPr lang="en-US" altLang="en-US"/>
          </a:p>
        </p:txBody>
      </p:sp>
      <p:pic>
        <p:nvPicPr>
          <p:cNvPr id="4" name="Picture 3">
            <a:extLst>
              <a:ext uri="{FF2B5EF4-FFF2-40B4-BE49-F238E27FC236}">
                <a16:creationId xmlns:a16="http://schemas.microsoft.com/office/drawing/2014/main" id="{C9218A0A-628E-458A-9894-B37061201890}"/>
              </a:ext>
            </a:extLst>
          </p:cNvPr>
          <p:cNvPicPr>
            <a:picLocks noChangeAspect="1"/>
          </p:cNvPicPr>
          <p:nvPr/>
        </p:nvPicPr>
        <p:blipFill>
          <a:blip r:embed="rId2"/>
          <a:stretch>
            <a:fillRect/>
          </a:stretch>
        </p:blipFill>
        <p:spPr>
          <a:xfrm>
            <a:off x="457200" y="3027153"/>
            <a:ext cx="2466975" cy="2428875"/>
          </a:xfrm>
          <a:prstGeom prst="rect">
            <a:avLst/>
          </a:prstGeom>
        </p:spPr>
      </p:pic>
      <p:pic>
        <p:nvPicPr>
          <p:cNvPr id="6" name="Picture 5">
            <a:extLst>
              <a:ext uri="{FF2B5EF4-FFF2-40B4-BE49-F238E27FC236}">
                <a16:creationId xmlns:a16="http://schemas.microsoft.com/office/drawing/2014/main" id="{4758DAAF-2134-4E5E-AFDF-924D22419764}"/>
              </a:ext>
            </a:extLst>
          </p:cNvPr>
          <p:cNvPicPr>
            <a:picLocks noChangeAspect="1"/>
          </p:cNvPicPr>
          <p:nvPr/>
        </p:nvPicPr>
        <p:blipFill>
          <a:blip r:embed="rId3"/>
          <a:stretch>
            <a:fillRect/>
          </a:stretch>
        </p:blipFill>
        <p:spPr>
          <a:xfrm>
            <a:off x="3276600" y="3093827"/>
            <a:ext cx="2514600" cy="2295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38">
            <a:extLst>
              <a:ext uri="{FF2B5EF4-FFF2-40B4-BE49-F238E27FC236}">
                <a16:creationId xmlns:a16="http://schemas.microsoft.com/office/drawing/2014/main" id="{EF72AC2B-F5B4-6B41-9EBF-8953A1639711}"/>
              </a:ext>
            </a:extLst>
          </p:cNvPr>
          <p:cNvSpPr txBox="1">
            <a:spLocks noChangeArrowheads="1"/>
          </p:cNvSpPr>
          <p:nvPr/>
        </p:nvSpPr>
        <p:spPr bwMode="auto">
          <a:xfrm>
            <a:off x="457200" y="457200"/>
            <a:ext cx="6096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 typeface="+mj-lt"/>
              <a:buAutoNum type="arabicPeriod" startAt="5"/>
            </a:pPr>
            <a:r>
              <a:rPr lang="en-US" altLang="en-US" sz="1200" dirty="0">
                <a:latin typeface="Calibri" panose="020F0502020204030204" pitchFamily="34" charset="0"/>
                <a:cs typeface="Calibri" panose="020F0502020204030204" pitchFamily="34" charset="0"/>
              </a:rPr>
              <a:t>(10 points) Derive the minimum time cost of a block nested loops join of relations R and S given the following variables, which you may or may not use all of them. Ignore the CPU time costs. R is the outer relation and the results of the join are written back to the disk. </a:t>
            </a:r>
          </a:p>
          <a:p>
            <a:pPr lvl="1">
              <a:spcBef>
                <a:spcPct val="0"/>
              </a:spcBef>
              <a:buFontTx/>
              <a:buNone/>
            </a:pPr>
            <a:endParaRPr lang="en-US" altLang="en-US" sz="1200" dirty="0">
              <a:latin typeface="Calibri" panose="020F0502020204030204" pitchFamily="34" charset="0"/>
              <a:cs typeface="Calibri" panose="020F0502020204030204" pitchFamily="34" charset="0"/>
            </a:endParaRPr>
          </a:p>
          <a:p>
            <a:pPr lvl="1">
              <a:spcBef>
                <a:spcPct val="0"/>
              </a:spcBef>
              <a:buFontTx/>
              <a:buNone/>
            </a:pPr>
            <a:r>
              <a:rPr lang="en-US" altLang="en-US" sz="1200" dirty="0">
                <a:latin typeface="Calibri" panose="020F0502020204030204" pitchFamily="34" charset="0"/>
                <a:cs typeface="Calibri" panose="020F0502020204030204" pitchFamily="34" charset="0"/>
              </a:rPr>
              <a:t>|R|: Number of tuples in R</a:t>
            </a:r>
          </a:p>
          <a:p>
            <a:pPr lvl="1">
              <a:spcBef>
                <a:spcPct val="0"/>
              </a:spcBef>
              <a:buFontTx/>
              <a:buNone/>
            </a:pPr>
            <a:r>
              <a:rPr lang="en-US" altLang="en-US" sz="1200" dirty="0">
                <a:latin typeface="Calibri" panose="020F0502020204030204" pitchFamily="34" charset="0"/>
                <a:cs typeface="Calibri" panose="020F0502020204030204" pitchFamily="34" charset="0"/>
              </a:rPr>
              <a:t>|S|: Number of tuples in S</a:t>
            </a:r>
          </a:p>
          <a:p>
            <a:pPr lvl="1">
              <a:spcBef>
                <a:spcPct val="0"/>
              </a:spcBef>
              <a:buFontTx/>
              <a:buNone/>
            </a:pPr>
            <a:r>
              <a:rPr lang="en-US" altLang="en-US" sz="1200" dirty="0">
                <a:latin typeface="Calibri" panose="020F0502020204030204" pitchFamily="34" charset="0"/>
                <a:cs typeface="Calibri" panose="020F0502020204030204" pitchFamily="34" charset="0"/>
              </a:rPr>
              <a:t>M: Number of pages in R</a:t>
            </a:r>
          </a:p>
          <a:p>
            <a:pPr lvl="1">
              <a:spcBef>
                <a:spcPct val="0"/>
              </a:spcBef>
              <a:buFontTx/>
              <a:buNone/>
            </a:pPr>
            <a:r>
              <a:rPr lang="en-US" altLang="en-US" sz="1200" dirty="0">
                <a:latin typeface="Calibri" panose="020F0502020204030204" pitchFamily="34" charset="0"/>
                <a:cs typeface="Calibri" panose="020F0502020204030204" pitchFamily="34" charset="0"/>
              </a:rPr>
              <a:t>N: Number of pages in S</a:t>
            </a:r>
          </a:p>
          <a:p>
            <a:pPr lvl="1">
              <a:spcBef>
                <a:spcPct val="0"/>
              </a:spcBef>
              <a:buFontTx/>
              <a:buNone/>
            </a:pPr>
            <a:r>
              <a:rPr lang="en-US" altLang="en-US" sz="1200" dirty="0">
                <a:latin typeface="Calibri" panose="020F0502020204030204" pitchFamily="34" charset="0"/>
                <a:cs typeface="Calibri" panose="020F0502020204030204" pitchFamily="34" charset="0"/>
              </a:rPr>
              <a:t>B: Number of available memory in pages</a:t>
            </a:r>
          </a:p>
          <a:p>
            <a:pPr lvl="1">
              <a:spcBef>
                <a:spcPct val="0"/>
              </a:spcBef>
              <a:buFontTx/>
              <a:buNone/>
            </a:pPr>
            <a:r>
              <a:rPr lang="en-US" altLang="en-US" sz="1200" dirty="0">
                <a:latin typeface="Calibri" panose="020F0502020204030204" pitchFamily="34" charset="0"/>
                <a:cs typeface="Calibri" panose="020F0502020204030204" pitchFamily="34" charset="0"/>
              </a:rPr>
              <a:t>P: Number of pages that the join results occupy</a:t>
            </a:r>
          </a:p>
          <a:p>
            <a:pPr lvl="1">
              <a:spcBef>
                <a:spcPct val="0"/>
              </a:spcBef>
              <a:buFontTx/>
              <a:buNone/>
            </a:pPr>
            <a:r>
              <a:rPr lang="en-US" altLang="en-US" sz="1200" dirty="0">
                <a:latin typeface="Calibri" panose="020F0502020204030204" pitchFamily="34" charset="0"/>
                <a:cs typeface="Calibri" panose="020F0502020204030204" pitchFamily="34" charset="0"/>
              </a:rPr>
              <a:t>Cr: Time cost of reading a page from disk into memory in seconds</a:t>
            </a:r>
          </a:p>
          <a:p>
            <a:pPr lvl="1">
              <a:spcBef>
                <a:spcPct val="0"/>
              </a:spcBef>
              <a:buFontTx/>
              <a:buNone/>
            </a:pPr>
            <a:r>
              <a:rPr lang="en-US" altLang="en-US" sz="1200" dirty="0" err="1">
                <a:latin typeface="Calibri" panose="020F0502020204030204" pitchFamily="34" charset="0"/>
                <a:cs typeface="Calibri" panose="020F0502020204030204" pitchFamily="34" charset="0"/>
              </a:rPr>
              <a:t>Cw</a:t>
            </a:r>
            <a:r>
              <a:rPr lang="en-US" altLang="en-US" sz="1200" dirty="0">
                <a:latin typeface="Calibri" panose="020F0502020204030204" pitchFamily="34" charset="0"/>
                <a:cs typeface="Calibri" panose="020F0502020204030204" pitchFamily="34" charset="0"/>
              </a:rPr>
              <a:t>: Time cost of writing a page from memory into disk in seconds</a:t>
            </a:r>
          </a:p>
        </p:txBody>
      </p:sp>
      <p:sp>
        <p:nvSpPr>
          <p:cNvPr id="2" name="TextBox 1">
            <a:extLst>
              <a:ext uri="{FF2B5EF4-FFF2-40B4-BE49-F238E27FC236}">
                <a16:creationId xmlns:a16="http://schemas.microsoft.com/office/drawing/2014/main" id="{C473C58E-90AC-1447-9324-515517D83F45}"/>
              </a:ext>
            </a:extLst>
          </p:cNvPr>
          <p:cNvSpPr txBox="1"/>
          <p:nvPr/>
        </p:nvSpPr>
        <p:spPr>
          <a:xfrm>
            <a:off x="736684" y="2895600"/>
            <a:ext cx="3727046"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a) (4 points) The total time cost of loading R into memory</a:t>
            </a:r>
          </a:p>
        </p:txBody>
      </p:sp>
      <p:sp>
        <p:nvSpPr>
          <p:cNvPr id="5" name="TextBox 4">
            <a:extLst>
              <a:ext uri="{FF2B5EF4-FFF2-40B4-BE49-F238E27FC236}">
                <a16:creationId xmlns:a16="http://schemas.microsoft.com/office/drawing/2014/main" id="{F22816E5-04EB-E54A-B725-FF6C8836C8B3}"/>
              </a:ext>
            </a:extLst>
          </p:cNvPr>
          <p:cNvSpPr txBox="1"/>
          <p:nvPr/>
        </p:nvSpPr>
        <p:spPr>
          <a:xfrm>
            <a:off x="736684" y="4114800"/>
            <a:ext cx="372063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b) (4 points) The total time cost of loading S into memory</a:t>
            </a:r>
          </a:p>
        </p:txBody>
      </p:sp>
      <p:sp>
        <p:nvSpPr>
          <p:cNvPr id="6" name="TextBox 5">
            <a:extLst>
              <a:ext uri="{FF2B5EF4-FFF2-40B4-BE49-F238E27FC236}">
                <a16:creationId xmlns:a16="http://schemas.microsoft.com/office/drawing/2014/main" id="{886E1D61-AA41-9543-BDE4-9C85313BBB5B}"/>
              </a:ext>
            </a:extLst>
          </p:cNvPr>
          <p:cNvSpPr txBox="1"/>
          <p:nvPr/>
        </p:nvSpPr>
        <p:spPr>
          <a:xfrm>
            <a:off x="736684" y="5334000"/>
            <a:ext cx="387952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 (2 points) The total time cost of writing results to the disk</a:t>
            </a:r>
          </a:p>
        </p:txBody>
      </p:sp>
      <p:sp>
        <p:nvSpPr>
          <p:cNvPr id="3" name="Slide Number Placeholder 2">
            <a:extLst>
              <a:ext uri="{FF2B5EF4-FFF2-40B4-BE49-F238E27FC236}">
                <a16:creationId xmlns:a16="http://schemas.microsoft.com/office/drawing/2014/main" id="{D1A95B4C-7CB6-8546-8D27-3DC306AA54F9}"/>
              </a:ext>
            </a:extLst>
          </p:cNvPr>
          <p:cNvSpPr>
            <a:spLocks noGrp="1"/>
          </p:cNvSpPr>
          <p:nvPr>
            <p:ph type="sldNum" sz="quarter" idx="12"/>
          </p:nvPr>
        </p:nvSpPr>
        <p:spPr/>
        <p:txBody>
          <a:bodyPr/>
          <a:lstStyle/>
          <a:p>
            <a:pPr>
              <a:defRPr/>
            </a:pPr>
            <a:fld id="{A00E77D6-B2EE-1741-A475-08DE21AFA199}" type="slidenum">
              <a:rPr lang="en-US" altLang="en-US" smtClean="0"/>
              <a:pPr>
                <a:defRPr/>
              </a:pPr>
              <a:t>8</a:t>
            </a:fld>
            <a:endParaRPr lang="en-US" altLang="en-US"/>
          </a:p>
        </p:txBody>
      </p:sp>
      <p:sp>
        <p:nvSpPr>
          <p:cNvPr id="4" name="TextBox 3">
            <a:extLst>
              <a:ext uri="{FF2B5EF4-FFF2-40B4-BE49-F238E27FC236}">
                <a16:creationId xmlns:a16="http://schemas.microsoft.com/office/drawing/2014/main" id="{72BBAEAF-B545-43BA-BEC9-C72C96897203}"/>
              </a:ext>
            </a:extLst>
          </p:cNvPr>
          <p:cNvSpPr txBox="1"/>
          <p:nvPr/>
        </p:nvSpPr>
        <p:spPr>
          <a:xfrm>
            <a:off x="2057400" y="3456088"/>
            <a:ext cx="4178216" cy="276999"/>
          </a:xfrm>
          <a:prstGeom prst="rect">
            <a:avLst/>
          </a:prstGeom>
          <a:noFill/>
        </p:spPr>
        <p:txBody>
          <a:bodyPr wrap="square" rtlCol="0">
            <a:spAutoFit/>
          </a:bodyPr>
          <a:lstStyle/>
          <a:p>
            <a:r>
              <a:rPr lang="en-US" sz="1200" dirty="0">
                <a:solidFill>
                  <a:srgbClr val="FF0000"/>
                </a:solidFill>
              </a:rPr>
              <a:t>M + (M / (B – 2)) * N</a:t>
            </a:r>
          </a:p>
        </p:txBody>
      </p:sp>
      <p:sp>
        <p:nvSpPr>
          <p:cNvPr id="8" name="TextBox 7">
            <a:extLst>
              <a:ext uri="{FF2B5EF4-FFF2-40B4-BE49-F238E27FC236}">
                <a16:creationId xmlns:a16="http://schemas.microsoft.com/office/drawing/2014/main" id="{61CA15CE-808D-485C-8382-D8FBA69AFBE9}"/>
              </a:ext>
            </a:extLst>
          </p:cNvPr>
          <p:cNvSpPr txBox="1"/>
          <p:nvPr/>
        </p:nvSpPr>
        <p:spPr>
          <a:xfrm>
            <a:off x="2057400" y="4707186"/>
            <a:ext cx="4178216" cy="276999"/>
          </a:xfrm>
          <a:prstGeom prst="rect">
            <a:avLst/>
          </a:prstGeom>
          <a:noFill/>
        </p:spPr>
        <p:txBody>
          <a:bodyPr wrap="square" rtlCol="0">
            <a:spAutoFit/>
          </a:bodyPr>
          <a:lstStyle/>
          <a:p>
            <a:r>
              <a:rPr lang="en-US" sz="1200" dirty="0">
                <a:solidFill>
                  <a:srgbClr val="FF0000"/>
                </a:solidFill>
              </a:rPr>
              <a:t>N * Cr</a:t>
            </a:r>
          </a:p>
        </p:txBody>
      </p:sp>
      <p:sp>
        <p:nvSpPr>
          <p:cNvPr id="9" name="TextBox 8">
            <a:extLst>
              <a:ext uri="{FF2B5EF4-FFF2-40B4-BE49-F238E27FC236}">
                <a16:creationId xmlns:a16="http://schemas.microsoft.com/office/drawing/2014/main" id="{1590F6D6-639D-41C1-8B0E-2AFFA7C819C5}"/>
              </a:ext>
            </a:extLst>
          </p:cNvPr>
          <p:cNvSpPr txBox="1"/>
          <p:nvPr/>
        </p:nvSpPr>
        <p:spPr>
          <a:xfrm>
            <a:off x="2057400" y="6309871"/>
            <a:ext cx="4178216" cy="276999"/>
          </a:xfrm>
          <a:prstGeom prst="rect">
            <a:avLst/>
          </a:prstGeom>
          <a:noFill/>
        </p:spPr>
        <p:txBody>
          <a:bodyPr wrap="square" rtlCol="0">
            <a:spAutoFit/>
          </a:bodyPr>
          <a:lstStyle/>
          <a:p>
            <a:r>
              <a:rPr lang="en-US" sz="1200" dirty="0">
                <a:solidFill>
                  <a:srgbClr val="FF0000"/>
                </a:solidFill>
              </a:rPr>
              <a:t>(M+N)*</a:t>
            </a:r>
            <a:r>
              <a:rPr lang="en-US" sz="1200" dirty="0" err="1">
                <a:solidFill>
                  <a:srgbClr val="FF0000"/>
                </a:solidFill>
              </a:rPr>
              <a:t>Cw</a:t>
            </a:r>
            <a:endParaRPr lang="en-US" sz="1200" dirty="0">
              <a:solidFill>
                <a:srgbClr val="FF0000"/>
              </a:solidFill>
            </a:endParaRP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rnd">
          <a:solidFill>
            <a:schemeClr val="tx2"/>
          </a:solidFill>
          <a:round/>
          <a:headEnd/>
          <a:tailEnd/>
        </a:ln>
      </a:spPr>
      <a:bodyPr anchor="ctr" anchorCtr="0"/>
      <a:lstStyle>
        <a:defPPr algn="ctr">
          <a:defRPr sz="1600" dirty="0" err="1" smtClean="0">
            <a:latin typeface="Cambria"/>
            <a:cs typeface="Cambria"/>
          </a:defRPr>
        </a:defPPr>
      </a:lstStyle>
    </a:sp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A18CAE3898994FAB247E2CCD1B148B" ma:contentTypeVersion="11" ma:contentTypeDescription="Create a new document." ma:contentTypeScope="" ma:versionID="bbd0dd0d51c9ec2932c726b7e45e8662">
  <xsd:schema xmlns:xsd="http://www.w3.org/2001/XMLSchema" xmlns:xs="http://www.w3.org/2001/XMLSchema" xmlns:p="http://schemas.microsoft.com/office/2006/metadata/properties" xmlns:ns3="7412b504-485f-4eaf-a42a-3d3c57f68c2c" xmlns:ns4="e159a28f-02d5-4282-a89c-cd53759e3099" targetNamespace="http://schemas.microsoft.com/office/2006/metadata/properties" ma:root="true" ma:fieldsID="f233e8c558abdad360d7611fb77485b1" ns3:_="" ns4:_="">
    <xsd:import namespace="7412b504-485f-4eaf-a42a-3d3c57f68c2c"/>
    <xsd:import namespace="e159a28f-02d5-4282-a89c-cd53759e309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12b504-485f-4eaf-a42a-3d3c57f68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59a28f-02d5-4282-a89c-cd53759e30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71D1C0-BA6A-4C84-B075-108311891BFD}">
  <ds:schemaRefs>
    <ds:schemaRef ds:uri="http://schemas.microsoft.com/sharepoint/v3/contenttype/forms"/>
  </ds:schemaRefs>
</ds:datastoreItem>
</file>

<file path=customXml/itemProps2.xml><?xml version="1.0" encoding="utf-8"?>
<ds:datastoreItem xmlns:ds="http://schemas.openxmlformats.org/officeDocument/2006/customXml" ds:itemID="{94BCC0DC-0EA2-45D3-A177-BB8CEA3A26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12b504-485f-4eaf-a42a-3d3c57f68c2c"/>
    <ds:schemaRef ds:uri="e159a28f-02d5-4282-a89c-cd53759e30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9850</TotalTime>
  <Words>2371</Words>
  <Application>Microsoft Office PowerPoint</Application>
  <PresentationFormat>On-screen Show (4:3)</PresentationFormat>
  <Paragraphs>493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vt:lpstr>
      <vt:lpstr>Cambria Math</vt:lpstr>
      <vt:lpstr>Comic Sans MS</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Department of Computer Scienc</dc:creator>
  <cp:lastModifiedBy>Wyatt Duberstein</cp:lastModifiedBy>
  <cp:revision>1432</cp:revision>
  <cp:lastPrinted>2016-04-21T13:19:25Z</cp:lastPrinted>
  <dcterms:created xsi:type="dcterms:W3CDTF">2000-03-20T01:15:28Z</dcterms:created>
  <dcterms:modified xsi:type="dcterms:W3CDTF">2021-05-05T00:35:44Z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0x010100E6A18CAE3898994FAB247E2CCD1B148B</vt:lpwstr>
  </property>
</Properties>
</file>